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77" r:id="rId5"/>
    <p:sldMasterId id="2147484983" r:id="rId6"/>
  </p:sldMasterIdLst>
  <p:notesMasterIdLst>
    <p:notesMasterId r:id="rId21"/>
  </p:notesMasterIdLst>
  <p:handoutMasterIdLst>
    <p:handoutMasterId r:id="rId22"/>
  </p:handoutMasterIdLst>
  <p:sldIdLst>
    <p:sldId id="2147478539" r:id="rId7"/>
    <p:sldId id="2134804447" r:id="rId8"/>
    <p:sldId id="2147478538" r:id="rId9"/>
    <p:sldId id="2076137534" r:id="rId10"/>
    <p:sldId id="2134804409" r:id="rId11"/>
    <p:sldId id="2076137539" r:id="rId12"/>
    <p:sldId id="2076137551" r:id="rId13"/>
    <p:sldId id="2076137538" r:id="rId14"/>
    <p:sldId id="2134804410" r:id="rId15"/>
    <p:sldId id="2134804448" r:id="rId16"/>
    <p:sldId id="2134804426" r:id="rId17"/>
    <p:sldId id="1532" r:id="rId18"/>
    <p:sldId id="2134804419" r:id="rId19"/>
    <p:sldId id="2134804418" r:id="rId20"/>
  </p:sldIdLst>
  <p:sldSz cx="12192000" cy="6858000"/>
  <p:notesSz cx="7010400" cy="92964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147478539"/>
            <p14:sldId id="2134804447"/>
            <p14:sldId id="2147478538"/>
            <p14:sldId id="2076137534"/>
            <p14:sldId id="2134804409"/>
            <p14:sldId id="2076137539"/>
            <p14:sldId id="2076137551"/>
            <p14:sldId id="2076137538"/>
            <p14:sldId id="2134804410"/>
            <p14:sldId id="2134804448"/>
            <p14:sldId id="2134804426"/>
            <p14:sldId id="1532"/>
            <p14:sldId id="2134804419"/>
            <p14:sldId id="2134804418"/>
          </p14:sldIdLst>
        </p14:section>
        <p14:section name="Black" id="{CC80F8C8-EE4D-4D76-85E3-9D04C9AF18F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002060"/>
    <a:srgbClr val="191919"/>
    <a:srgbClr val="000000"/>
    <a:srgbClr val="50E6FF"/>
    <a:srgbClr val="FFFFFF"/>
    <a:srgbClr val="E6E6E6"/>
    <a:srgbClr val="B1B1B1"/>
    <a:srgbClr val="383838"/>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27DC1-92AC-4E4A-8845-505C41882F18}" v="964" dt="2021-07-27T07:19:42.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7" d="100"/>
          <a:sy n="107" d="100"/>
        </p:scale>
        <p:origin x="1027" y="25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7B844B-5979-47F9-9FF7-C861F5B2D79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5BCD188-D25D-43ED-B198-47B29104F905}">
      <dgm:prSet phldrT="[Text]" custT="1"/>
      <dgm:spPr/>
      <dgm:t>
        <a:bodyPr/>
        <a:lstStyle/>
        <a:p>
          <a:r>
            <a:rPr lang="en-US" sz="1800" dirty="0"/>
            <a:t>Org</a:t>
          </a:r>
        </a:p>
      </dgm:t>
    </dgm:pt>
    <dgm:pt modelId="{BD2BD56A-BBF5-44B9-B3F5-471651CB2A39}" type="parTrans" cxnId="{95445EE9-B89B-4199-BD26-B1F1520DE2A0}">
      <dgm:prSet/>
      <dgm:spPr/>
      <dgm:t>
        <a:bodyPr/>
        <a:lstStyle/>
        <a:p>
          <a:endParaRPr lang="en-US" sz="1400"/>
        </a:p>
      </dgm:t>
    </dgm:pt>
    <dgm:pt modelId="{EE416DAC-0D16-400F-9089-0D9D16A5A3D7}" type="sibTrans" cxnId="{95445EE9-B89B-4199-BD26-B1F1520DE2A0}">
      <dgm:prSet/>
      <dgm:spPr/>
      <dgm:t>
        <a:bodyPr/>
        <a:lstStyle/>
        <a:p>
          <a:endParaRPr lang="en-US" sz="1400"/>
        </a:p>
      </dgm:t>
    </dgm:pt>
    <dgm:pt modelId="{68429720-E981-4D07-BB24-4F452CCFE6F5}">
      <dgm:prSet phldrT="[Text]" custT="1"/>
      <dgm:spPr/>
      <dgm:t>
        <a:bodyPr/>
        <a:lstStyle/>
        <a:p>
          <a:r>
            <a:rPr lang="en-US" sz="1800"/>
            <a:t>QFM</a:t>
          </a:r>
        </a:p>
      </dgm:t>
    </dgm:pt>
    <dgm:pt modelId="{037571DE-12E1-4559-AD74-873CCC699A79}" type="parTrans" cxnId="{2EA0ABD8-B019-44C7-A2AC-32229C29DBCC}">
      <dgm:prSet/>
      <dgm:spPr/>
      <dgm:t>
        <a:bodyPr/>
        <a:lstStyle/>
        <a:p>
          <a:endParaRPr lang="en-US" sz="1400"/>
        </a:p>
      </dgm:t>
    </dgm:pt>
    <dgm:pt modelId="{E84FE16C-85DF-447B-B5F2-6D5C421BF5B2}" type="sibTrans" cxnId="{2EA0ABD8-B019-44C7-A2AC-32229C29DBCC}">
      <dgm:prSet/>
      <dgm:spPr/>
      <dgm:t>
        <a:bodyPr/>
        <a:lstStyle/>
        <a:p>
          <a:endParaRPr lang="en-US" sz="1400"/>
        </a:p>
      </dgm:t>
    </dgm:pt>
    <dgm:pt modelId="{F8E3F087-1459-47E3-9BEB-1A7CBAFCB2B0}">
      <dgm:prSet phldrT="[Text]" custT="1"/>
      <dgm:spPr/>
      <dgm:t>
        <a:bodyPr/>
        <a:lstStyle/>
        <a:p>
          <a:r>
            <a:rPr lang="en-US" sz="1800"/>
            <a:t>BU11</a:t>
          </a:r>
        </a:p>
      </dgm:t>
    </dgm:pt>
    <dgm:pt modelId="{E9D1E406-3D8F-4FCB-9C5B-116D8B091BE5}" type="parTrans" cxnId="{8A843308-0A73-40E2-B230-F2EF151FE251}">
      <dgm:prSet/>
      <dgm:spPr/>
      <dgm:t>
        <a:bodyPr/>
        <a:lstStyle/>
        <a:p>
          <a:endParaRPr lang="en-US" sz="1400"/>
        </a:p>
      </dgm:t>
    </dgm:pt>
    <dgm:pt modelId="{073E1812-4173-4EFE-B116-D7EC919D1AA2}" type="sibTrans" cxnId="{8A843308-0A73-40E2-B230-F2EF151FE251}">
      <dgm:prSet/>
      <dgm:spPr/>
      <dgm:t>
        <a:bodyPr/>
        <a:lstStyle/>
        <a:p>
          <a:endParaRPr lang="en-US" sz="1400"/>
        </a:p>
      </dgm:t>
    </dgm:pt>
    <dgm:pt modelId="{1CF8267E-B936-49CA-93EE-578246CA7DAC}">
      <dgm:prSet phldrT="[Text]" custT="1"/>
      <dgm:spPr/>
      <dgm:t>
        <a:bodyPr/>
        <a:lstStyle/>
        <a:p>
          <a:r>
            <a:rPr lang="en-US" sz="1800"/>
            <a:t>BU12</a:t>
          </a:r>
        </a:p>
      </dgm:t>
    </dgm:pt>
    <dgm:pt modelId="{3B746905-1F66-4D13-9203-B8BD5D4B1145}" type="parTrans" cxnId="{882850AF-8E9A-4234-96F0-33E572267E58}">
      <dgm:prSet/>
      <dgm:spPr/>
      <dgm:t>
        <a:bodyPr/>
        <a:lstStyle/>
        <a:p>
          <a:endParaRPr lang="en-US" sz="1400"/>
        </a:p>
      </dgm:t>
    </dgm:pt>
    <dgm:pt modelId="{B922899D-90E6-4C1C-AD8C-235B126997C4}" type="sibTrans" cxnId="{882850AF-8E9A-4234-96F0-33E572267E58}">
      <dgm:prSet/>
      <dgm:spPr/>
      <dgm:t>
        <a:bodyPr/>
        <a:lstStyle/>
        <a:p>
          <a:endParaRPr lang="en-US" sz="1400"/>
        </a:p>
      </dgm:t>
    </dgm:pt>
    <dgm:pt modelId="{D12B2DAA-509B-44DB-94BA-536A6192E0DC}">
      <dgm:prSet phldrT="[Text]" custT="1"/>
      <dgm:spPr/>
      <dgm:t>
        <a:bodyPr/>
        <a:lstStyle/>
        <a:p>
          <a:r>
            <a:rPr lang="en-US" sz="1800"/>
            <a:t>GA</a:t>
          </a:r>
        </a:p>
      </dgm:t>
    </dgm:pt>
    <dgm:pt modelId="{E596B1AD-485A-4EC0-BEE5-0B6DEE16A574}" type="parTrans" cxnId="{671E0759-6CAA-413F-9FB6-B6D5DD7756B3}">
      <dgm:prSet/>
      <dgm:spPr/>
      <dgm:t>
        <a:bodyPr/>
        <a:lstStyle/>
        <a:p>
          <a:endParaRPr lang="en-US" sz="1400"/>
        </a:p>
      </dgm:t>
    </dgm:pt>
    <dgm:pt modelId="{785C22C0-2FA1-46F3-BAF9-94DFAD95A054}" type="sibTrans" cxnId="{671E0759-6CAA-413F-9FB6-B6D5DD7756B3}">
      <dgm:prSet/>
      <dgm:spPr/>
      <dgm:t>
        <a:bodyPr/>
        <a:lstStyle/>
        <a:p>
          <a:endParaRPr lang="en-US" sz="1400"/>
        </a:p>
      </dgm:t>
    </dgm:pt>
    <dgm:pt modelId="{16AE834C-03C3-4B68-A50D-70A4F4351FD8}">
      <dgm:prSet phldrT="[Text]" custT="1"/>
      <dgm:spPr/>
      <dgm:t>
        <a:bodyPr/>
        <a:lstStyle/>
        <a:p>
          <a:r>
            <a:rPr lang="en-US" sz="1800"/>
            <a:t>BU21</a:t>
          </a:r>
        </a:p>
      </dgm:t>
    </dgm:pt>
    <dgm:pt modelId="{030B5E08-4D06-4A68-B26D-B58884ACA097}" type="parTrans" cxnId="{BC37369A-7DB4-40F6-9CC9-F7A397EF574A}">
      <dgm:prSet/>
      <dgm:spPr/>
      <dgm:t>
        <a:bodyPr/>
        <a:lstStyle/>
        <a:p>
          <a:endParaRPr lang="en-US" sz="1400"/>
        </a:p>
      </dgm:t>
    </dgm:pt>
    <dgm:pt modelId="{8A4082BD-5DF3-40F2-80BC-3A8DE3EBE1FA}" type="sibTrans" cxnId="{BC37369A-7DB4-40F6-9CC9-F7A397EF574A}">
      <dgm:prSet/>
      <dgm:spPr/>
      <dgm:t>
        <a:bodyPr/>
        <a:lstStyle/>
        <a:p>
          <a:endParaRPr lang="en-US" sz="1400"/>
        </a:p>
      </dgm:t>
    </dgm:pt>
    <dgm:pt modelId="{925B1440-40E9-46CC-8AEC-3441695CB8EC}">
      <dgm:prSet phldrT="[Text]" custT="1"/>
      <dgm:spPr/>
      <dgm:t>
        <a:bodyPr/>
        <a:lstStyle/>
        <a:p>
          <a:r>
            <a:rPr lang="en-US" sz="1800"/>
            <a:t>BU4</a:t>
          </a:r>
        </a:p>
      </dgm:t>
    </dgm:pt>
    <dgm:pt modelId="{E21B526B-AC10-4096-9E28-FD6A2BBC344E}" type="parTrans" cxnId="{9A12D48F-E69A-4A91-BDF8-57E6CF4F00C5}">
      <dgm:prSet/>
      <dgm:spPr/>
      <dgm:t>
        <a:bodyPr/>
        <a:lstStyle/>
        <a:p>
          <a:endParaRPr lang="en-US" sz="1400"/>
        </a:p>
      </dgm:t>
    </dgm:pt>
    <dgm:pt modelId="{03AF52AD-588E-4846-8E27-B06B161889C1}" type="sibTrans" cxnId="{9A12D48F-E69A-4A91-BDF8-57E6CF4F00C5}">
      <dgm:prSet/>
      <dgm:spPr/>
      <dgm:t>
        <a:bodyPr/>
        <a:lstStyle/>
        <a:p>
          <a:endParaRPr lang="en-US" sz="1400"/>
        </a:p>
      </dgm:t>
    </dgm:pt>
    <dgm:pt modelId="{9112BE61-C1DC-4F14-8D53-70844A5D726D}">
      <dgm:prSet phldrT="[Text]" custT="1"/>
      <dgm:spPr/>
      <dgm:t>
        <a:bodyPr/>
        <a:lstStyle/>
        <a:p>
          <a:r>
            <a:rPr lang="en-US" sz="1800"/>
            <a:t>BU41</a:t>
          </a:r>
        </a:p>
      </dgm:t>
    </dgm:pt>
    <dgm:pt modelId="{C44B72FD-B427-4E0B-ACF4-CEF7A2A5C84F}" type="parTrans" cxnId="{CF5AE8E5-0483-48DB-A34F-D6BD99F1C669}">
      <dgm:prSet/>
      <dgm:spPr/>
      <dgm:t>
        <a:bodyPr/>
        <a:lstStyle/>
        <a:p>
          <a:endParaRPr lang="en-US" sz="1400"/>
        </a:p>
      </dgm:t>
    </dgm:pt>
    <dgm:pt modelId="{8FE84C5C-BAB3-4352-B893-7AA53EFBBAC1}" type="sibTrans" cxnId="{CF5AE8E5-0483-48DB-A34F-D6BD99F1C669}">
      <dgm:prSet/>
      <dgm:spPr/>
      <dgm:t>
        <a:bodyPr/>
        <a:lstStyle/>
        <a:p>
          <a:endParaRPr lang="en-US" sz="1400"/>
        </a:p>
      </dgm:t>
    </dgm:pt>
    <dgm:pt modelId="{4EEA9F30-21A4-4BE8-8A28-6D78E5904EBC}">
      <dgm:prSet phldrT="[Text]" custT="1"/>
      <dgm:spPr/>
      <dgm:t>
        <a:bodyPr/>
        <a:lstStyle/>
        <a:p>
          <a:r>
            <a:rPr lang="en-US" sz="1800"/>
            <a:t>BU13</a:t>
          </a:r>
        </a:p>
      </dgm:t>
    </dgm:pt>
    <dgm:pt modelId="{4E6BB310-B410-4EA1-9B47-F9116C45EE4E}" type="parTrans" cxnId="{A6532CE4-DAC6-41BD-BD15-17643EFAC7F5}">
      <dgm:prSet/>
      <dgm:spPr/>
      <dgm:t>
        <a:bodyPr/>
        <a:lstStyle/>
        <a:p>
          <a:endParaRPr lang="en-US" sz="1400"/>
        </a:p>
      </dgm:t>
    </dgm:pt>
    <dgm:pt modelId="{003A053E-6D60-42B2-9616-FEE9D99F1C2F}" type="sibTrans" cxnId="{A6532CE4-DAC6-41BD-BD15-17643EFAC7F5}">
      <dgm:prSet/>
      <dgm:spPr/>
      <dgm:t>
        <a:bodyPr/>
        <a:lstStyle/>
        <a:p>
          <a:endParaRPr lang="en-US" sz="1400"/>
        </a:p>
      </dgm:t>
    </dgm:pt>
    <dgm:pt modelId="{7979BAD7-268B-4A10-B68F-0E1054BCF2BC}">
      <dgm:prSet phldrT="[Text]" custT="1"/>
      <dgm:spPr/>
      <dgm:t>
        <a:bodyPr/>
        <a:lstStyle/>
        <a:p>
          <a:r>
            <a:rPr lang="en-US" sz="1800"/>
            <a:t>BU42</a:t>
          </a:r>
        </a:p>
      </dgm:t>
    </dgm:pt>
    <dgm:pt modelId="{29096BD0-465B-4DCD-BE7B-8867DDF56545}" type="parTrans" cxnId="{F766AC75-4E40-4F65-9E07-8BBEE9EFC2F4}">
      <dgm:prSet/>
      <dgm:spPr/>
      <dgm:t>
        <a:bodyPr/>
        <a:lstStyle/>
        <a:p>
          <a:endParaRPr lang="en-US" sz="1400"/>
        </a:p>
      </dgm:t>
    </dgm:pt>
    <dgm:pt modelId="{10965B97-546C-4D8A-9308-AC8D85AD95A0}" type="sibTrans" cxnId="{F766AC75-4E40-4F65-9E07-8BBEE9EFC2F4}">
      <dgm:prSet/>
      <dgm:spPr/>
      <dgm:t>
        <a:bodyPr/>
        <a:lstStyle/>
        <a:p>
          <a:endParaRPr lang="en-US" sz="1400"/>
        </a:p>
      </dgm:t>
    </dgm:pt>
    <dgm:pt modelId="{ACE63AA3-F70A-4C0D-9EB1-F538168C38FD}">
      <dgm:prSet phldrT="[Text]" custT="1"/>
      <dgm:spPr/>
      <dgm:t>
        <a:bodyPr/>
        <a:lstStyle/>
        <a:p>
          <a:r>
            <a:rPr lang="en-US" sz="1800"/>
            <a:t>BU22</a:t>
          </a:r>
        </a:p>
      </dgm:t>
    </dgm:pt>
    <dgm:pt modelId="{232B035E-7235-477F-88DD-47015C4FD673}" type="parTrans" cxnId="{C68EA5C1-B3E8-4AE9-B44E-AA116A74F237}">
      <dgm:prSet/>
      <dgm:spPr/>
      <dgm:t>
        <a:bodyPr/>
        <a:lstStyle/>
        <a:p>
          <a:endParaRPr lang="en-US" sz="1400"/>
        </a:p>
      </dgm:t>
    </dgm:pt>
    <dgm:pt modelId="{B89A29D3-8E6E-403E-99AF-A42063E7217C}" type="sibTrans" cxnId="{C68EA5C1-B3E8-4AE9-B44E-AA116A74F237}">
      <dgm:prSet/>
      <dgm:spPr/>
      <dgm:t>
        <a:bodyPr/>
        <a:lstStyle/>
        <a:p>
          <a:endParaRPr lang="en-US" sz="1400"/>
        </a:p>
      </dgm:t>
    </dgm:pt>
    <dgm:pt modelId="{23A8AECB-C154-4B30-811E-0F4114530742}">
      <dgm:prSet custT="1"/>
      <dgm:spPr/>
      <dgm:t>
        <a:bodyPr/>
        <a:lstStyle/>
        <a:p>
          <a:r>
            <a:rPr lang="en-US" sz="1800"/>
            <a:t>BU23</a:t>
          </a:r>
        </a:p>
      </dgm:t>
    </dgm:pt>
    <dgm:pt modelId="{89D9D1B1-F2FF-4A80-BBB7-BD0377EB1A9E}" type="parTrans" cxnId="{0E6C2629-FD0D-4D42-9868-7D674BB54BB5}">
      <dgm:prSet/>
      <dgm:spPr/>
      <dgm:t>
        <a:bodyPr/>
        <a:lstStyle/>
        <a:p>
          <a:endParaRPr lang="en-US" sz="1400"/>
        </a:p>
      </dgm:t>
    </dgm:pt>
    <dgm:pt modelId="{CD874BF2-1452-44FA-83C0-2B0AD6834AD9}" type="sibTrans" cxnId="{0E6C2629-FD0D-4D42-9868-7D674BB54BB5}">
      <dgm:prSet/>
      <dgm:spPr/>
      <dgm:t>
        <a:bodyPr/>
        <a:lstStyle/>
        <a:p>
          <a:endParaRPr lang="en-US" sz="1400"/>
        </a:p>
      </dgm:t>
    </dgm:pt>
    <dgm:pt modelId="{36F480E7-4495-4689-A628-B30171DE224E}">
      <dgm:prSet phldrT="[Text]" custT="1"/>
      <dgm:spPr/>
      <dgm:t>
        <a:bodyPr/>
        <a:lstStyle/>
        <a:p>
          <a:r>
            <a:rPr lang="en-US" sz="1800"/>
            <a:t>GB</a:t>
          </a:r>
        </a:p>
      </dgm:t>
    </dgm:pt>
    <dgm:pt modelId="{548E4FE7-9DAA-4159-8208-78F3906B0A91}" type="parTrans" cxnId="{418CECC4-B2CF-4CB7-9068-0399E6EE44DF}">
      <dgm:prSet/>
      <dgm:spPr/>
      <dgm:t>
        <a:bodyPr/>
        <a:lstStyle/>
        <a:p>
          <a:endParaRPr lang="en-US" sz="1400"/>
        </a:p>
      </dgm:t>
    </dgm:pt>
    <dgm:pt modelId="{B979B821-B1AB-4227-8C83-35757CF37193}" type="sibTrans" cxnId="{418CECC4-B2CF-4CB7-9068-0399E6EE44DF}">
      <dgm:prSet/>
      <dgm:spPr/>
      <dgm:t>
        <a:bodyPr/>
        <a:lstStyle/>
        <a:p>
          <a:endParaRPr lang="en-US" sz="1400"/>
        </a:p>
      </dgm:t>
    </dgm:pt>
    <dgm:pt modelId="{E87D0D4D-C208-4227-8C5C-9A972307DA56}">
      <dgm:prSet phldrT="[Text]" custT="1"/>
      <dgm:spPr/>
      <dgm:t>
        <a:bodyPr/>
        <a:lstStyle/>
        <a:p>
          <a:r>
            <a:rPr lang="en-US" sz="1800"/>
            <a:t>BU31</a:t>
          </a:r>
        </a:p>
      </dgm:t>
    </dgm:pt>
    <dgm:pt modelId="{53E1CBF6-CCF7-492F-89C7-AAF0CC0B096D}" type="parTrans" cxnId="{D237C72E-99C9-44BC-9B60-50C7689E82FE}">
      <dgm:prSet/>
      <dgm:spPr/>
      <dgm:t>
        <a:bodyPr/>
        <a:lstStyle/>
        <a:p>
          <a:endParaRPr lang="en-US" sz="1400"/>
        </a:p>
      </dgm:t>
    </dgm:pt>
    <dgm:pt modelId="{B4EEA9AE-1951-4748-B848-A3FA49EB76E0}" type="sibTrans" cxnId="{D237C72E-99C9-44BC-9B60-50C7689E82FE}">
      <dgm:prSet/>
      <dgm:spPr/>
      <dgm:t>
        <a:bodyPr/>
        <a:lstStyle/>
        <a:p>
          <a:endParaRPr lang="en-US" sz="1400"/>
        </a:p>
      </dgm:t>
    </dgm:pt>
    <dgm:pt modelId="{6AA26B69-C225-4C61-895B-22E29677839F}" type="pres">
      <dgm:prSet presAssocID="{A27B844B-5979-47F9-9FF7-C861F5B2D79E}" presName="hierChild1" presStyleCnt="0">
        <dgm:presLayoutVars>
          <dgm:orgChart val="1"/>
          <dgm:chPref val="1"/>
          <dgm:dir/>
          <dgm:animOne val="branch"/>
          <dgm:animLvl val="lvl"/>
          <dgm:resizeHandles/>
        </dgm:presLayoutVars>
      </dgm:prSet>
      <dgm:spPr/>
    </dgm:pt>
    <dgm:pt modelId="{499B5212-CE83-4A05-81BC-7357C04DA652}" type="pres">
      <dgm:prSet presAssocID="{C5BCD188-D25D-43ED-B198-47B29104F905}" presName="hierRoot1" presStyleCnt="0">
        <dgm:presLayoutVars>
          <dgm:hierBranch val="init"/>
        </dgm:presLayoutVars>
      </dgm:prSet>
      <dgm:spPr/>
    </dgm:pt>
    <dgm:pt modelId="{1B8588BD-5184-4F75-86A4-3865841E7C1A}" type="pres">
      <dgm:prSet presAssocID="{C5BCD188-D25D-43ED-B198-47B29104F905}" presName="rootComposite1" presStyleCnt="0"/>
      <dgm:spPr/>
    </dgm:pt>
    <dgm:pt modelId="{1E458E55-667A-439F-B2B4-7515393A4E17}" type="pres">
      <dgm:prSet presAssocID="{C5BCD188-D25D-43ED-B198-47B29104F905}" presName="rootText1" presStyleLbl="node0" presStyleIdx="0" presStyleCnt="1">
        <dgm:presLayoutVars>
          <dgm:chPref val="3"/>
        </dgm:presLayoutVars>
      </dgm:prSet>
      <dgm:spPr/>
    </dgm:pt>
    <dgm:pt modelId="{010AAA2C-C9D6-4A9C-BF49-74DF3FF4CB8B}" type="pres">
      <dgm:prSet presAssocID="{C5BCD188-D25D-43ED-B198-47B29104F905}" presName="rootConnector1" presStyleLbl="node1" presStyleIdx="0" presStyleCnt="0"/>
      <dgm:spPr/>
    </dgm:pt>
    <dgm:pt modelId="{3ED6E56B-9EFA-44DE-8484-C9B58B4307D1}" type="pres">
      <dgm:prSet presAssocID="{C5BCD188-D25D-43ED-B198-47B29104F905}" presName="hierChild2" presStyleCnt="0"/>
      <dgm:spPr/>
    </dgm:pt>
    <dgm:pt modelId="{C8FCCCFA-6F62-42F4-B666-E8CE3CFEF9ED}" type="pres">
      <dgm:prSet presAssocID="{037571DE-12E1-4559-AD74-873CCC699A79}" presName="Name37" presStyleLbl="parChTrans1D2" presStyleIdx="0" presStyleCnt="4"/>
      <dgm:spPr/>
    </dgm:pt>
    <dgm:pt modelId="{B6C42FDE-FFD0-4D4A-9BDA-B20415D6E608}" type="pres">
      <dgm:prSet presAssocID="{68429720-E981-4D07-BB24-4F452CCFE6F5}" presName="hierRoot2" presStyleCnt="0">
        <dgm:presLayoutVars>
          <dgm:hierBranch val="init"/>
        </dgm:presLayoutVars>
      </dgm:prSet>
      <dgm:spPr/>
    </dgm:pt>
    <dgm:pt modelId="{A247759F-1A85-4D1C-83C4-AADD114C771F}" type="pres">
      <dgm:prSet presAssocID="{68429720-E981-4D07-BB24-4F452CCFE6F5}" presName="rootComposite" presStyleCnt="0"/>
      <dgm:spPr/>
    </dgm:pt>
    <dgm:pt modelId="{8FA2D0D0-2980-4DE6-A661-322C8C437CF7}" type="pres">
      <dgm:prSet presAssocID="{68429720-E981-4D07-BB24-4F452CCFE6F5}" presName="rootText" presStyleLbl="node2" presStyleIdx="0" presStyleCnt="4">
        <dgm:presLayoutVars>
          <dgm:chPref val="3"/>
        </dgm:presLayoutVars>
      </dgm:prSet>
      <dgm:spPr/>
    </dgm:pt>
    <dgm:pt modelId="{2D417594-B201-483F-922E-0BBCA53537CD}" type="pres">
      <dgm:prSet presAssocID="{68429720-E981-4D07-BB24-4F452CCFE6F5}" presName="rootConnector" presStyleLbl="node2" presStyleIdx="0" presStyleCnt="4"/>
      <dgm:spPr/>
    </dgm:pt>
    <dgm:pt modelId="{3D7C6C24-7C4C-408D-A133-409422FF0507}" type="pres">
      <dgm:prSet presAssocID="{68429720-E981-4D07-BB24-4F452CCFE6F5}" presName="hierChild4" presStyleCnt="0"/>
      <dgm:spPr/>
    </dgm:pt>
    <dgm:pt modelId="{E884879E-0828-4176-8547-070733921A92}" type="pres">
      <dgm:prSet presAssocID="{E9D1E406-3D8F-4FCB-9C5B-116D8B091BE5}" presName="Name37" presStyleLbl="parChTrans1D3" presStyleIdx="0" presStyleCnt="9"/>
      <dgm:spPr/>
    </dgm:pt>
    <dgm:pt modelId="{61B931DA-07FA-4D69-A26A-66F93431DA6D}" type="pres">
      <dgm:prSet presAssocID="{F8E3F087-1459-47E3-9BEB-1A7CBAFCB2B0}" presName="hierRoot2" presStyleCnt="0">
        <dgm:presLayoutVars>
          <dgm:hierBranch val="init"/>
        </dgm:presLayoutVars>
      </dgm:prSet>
      <dgm:spPr/>
    </dgm:pt>
    <dgm:pt modelId="{AFF1AC33-E129-4844-BEAA-61F1DABACF59}" type="pres">
      <dgm:prSet presAssocID="{F8E3F087-1459-47E3-9BEB-1A7CBAFCB2B0}" presName="rootComposite" presStyleCnt="0"/>
      <dgm:spPr/>
    </dgm:pt>
    <dgm:pt modelId="{2A6694C9-0B12-4960-85B1-B104634B96EE}" type="pres">
      <dgm:prSet presAssocID="{F8E3F087-1459-47E3-9BEB-1A7CBAFCB2B0}" presName="rootText" presStyleLbl="node3" presStyleIdx="0" presStyleCnt="9">
        <dgm:presLayoutVars>
          <dgm:chPref val="3"/>
        </dgm:presLayoutVars>
      </dgm:prSet>
      <dgm:spPr/>
    </dgm:pt>
    <dgm:pt modelId="{4CDE111B-AC69-4954-BDC9-D5EDEBFAE4FC}" type="pres">
      <dgm:prSet presAssocID="{F8E3F087-1459-47E3-9BEB-1A7CBAFCB2B0}" presName="rootConnector" presStyleLbl="node3" presStyleIdx="0" presStyleCnt="9"/>
      <dgm:spPr/>
    </dgm:pt>
    <dgm:pt modelId="{2515C9B3-AD59-4CE6-BB5E-D33DF54FC6E2}" type="pres">
      <dgm:prSet presAssocID="{F8E3F087-1459-47E3-9BEB-1A7CBAFCB2B0}" presName="hierChild4" presStyleCnt="0"/>
      <dgm:spPr/>
    </dgm:pt>
    <dgm:pt modelId="{3972F7DE-AC4D-4E1E-8CC2-788C8137C169}" type="pres">
      <dgm:prSet presAssocID="{F8E3F087-1459-47E3-9BEB-1A7CBAFCB2B0}" presName="hierChild5" presStyleCnt="0"/>
      <dgm:spPr/>
    </dgm:pt>
    <dgm:pt modelId="{C046DD33-133F-4EB1-8077-9511C4B698E8}" type="pres">
      <dgm:prSet presAssocID="{3B746905-1F66-4D13-9203-B8BD5D4B1145}" presName="Name37" presStyleLbl="parChTrans1D3" presStyleIdx="1" presStyleCnt="9"/>
      <dgm:spPr/>
    </dgm:pt>
    <dgm:pt modelId="{1189E7DC-5C86-44B5-922B-305D6C697AB0}" type="pres">
      <dgm:prSet presAssocID="{1CF8267E-B936-49CA-93EE-578246CA7DAC}" presName="hierRoot2" presStyleCnt="0">
        <dgm:presLayoutVars>
          <dgm:hierBranch val="init"/>
        </dgm:presLayoutVars>
      </dgm:prSet>
      <dgm:spPr/>
    </dgm:pt>
    <dgm:pt modelId="{CAF23B03-8F6C-4AFE-93EA-32DE140B75FA}" type="pres">
      <dgm:prSet presAssocID="{1CF8267E-B936-49CA-93EE-578246CA7DAC}" presName="rootComposite" presStyleCnt="0"/>
      <dgm:spPr/>
    </dgm:pt>
    <dgm:pt modelId="{A432810F-5959-4A99-9A2B-37ECD7DB4F0B}" type="pres">
      <dgm:prSet presAssocID="{1CF8267E-B936-49CA-93EE-578246CA7DAC}" presName="rootText" presStyleLbl="node3" presStyleIdx="1" presStyleCnt="9">
        <dgm:presLayoutVars>
          <dgm:chPref val="3"/>
        </dgm:presLayoutVars>
      </dgm:prSet>
      <dgm:spPr/>
    </dgm:pt>
    <dgm:pt modelId="{F9C88DD7-05EF-47D3-987A-0ED416EF38D9}" type="pres">
      <dgm:prSet presAssocID="{1CF8267E-B936-49CA-93EE-578246CA7DAC}" presName="rootConnector" presStyleLbl="node3" presStyleIdx="1" presStyleCnt="9"/>
      <dgm:spPr/>
    </dgm:pt>
    <dgm:pt modelId="{9BC31F56-E3E7-4901-85B2-7287EEC57A0C}" type="pres">
      <dgm:prSet presAssocID="{1CF8267E-B936-49CA-93EE-578246CA7DAC}" presName="hierChild4" presStyleCnt="0"/>
      <dgm:spPr/>
    </dgm:pt>
    <dgm:pt modelId="{67874A62-1BB0-4065-864C-17FF7FB5749A}" type="pres">
      <dgm:prSet presAssocID="{1CF8267E-B936-49CA-93EE-578246CA7DAC}" presName="hierChild5" presStyleCnt="0"/>
      <dgm:spPr/>
    </dgm:pt>
    <dgm:pt modelId="{2311FE75-BBEA-4D03-ABAB-BFDF7A6C53F3}" type="pres">
      <dgm:prSet presAssocID="{4E6BB310-B410-4EA1-9B47-F9116C45EE4E}" presName="Name37" presStyleLbl="parChTrans1D3" presStyleIdx="2" presStyleCnt="9"/>
      <dgm:spPr/>
    </dgm:pt>
    <dgm:pt modelId="{14A58EDA-2BDE-46AD-A368-62128793DE9F}" type="pres">
      <dgm:prSet presAssocID="{4EEA9F30-21A4-4BE8-8A28-6D78E5904EBC}" presName="hierRoot2" presStyleCnt="0">
        <dgm:presLayoutVars>
          <dgm:hierBranch val="init"/>
        </dgm:presLayoutVars>
      </dgm:prSet>
      <dgm:spPr/>
    </dgm:pt>
    <dgm:pt modelId="{9EEEFE04-1106-44BE-8772-7E2FC3A718E7}" type="pres">
      <dgm:prSet presAssocID="{4EEA9F30-21A4-4BE8-8A28-6D78E5904EBC}" presName="rootComposite" presStyleCnt="0"/>
      <dgm:spPr/>
    </dgm:pt>
    <dgm:pt modelId="{A7852F6E-3972-41A3-B71F-330B34CD935A}" type="pres">
      <dgm:prSet presAssocID="{4EEA9F30-21A4-4BE8-8A28-6D78E5904EBC}" presName="rootText" presStyleLbl="node3" presStyleIdx="2" presStyleCnt="9">
        <dgm:presLayoutVars>
          <dgm:chPref val="3"/>
        </dgm:presLayoutVars>
      </dgm:prSet>
      <dgm:spPr/>
    </dgm:pt>
    <dgm:pt modelId="{2F4C1A3E-CB6E-4D6C-89CC-DC82448B78B8}" type="pres">
      <dgm:prSet presAssocID="{4EEA9F30-21A4-4BE8-8A28-6D78E5904EBC}" presName="rootConnector" presStyleLbl="node3" presStyleIdx="2" presStyleCnt="9"/>
      <dgm:spPr/>
    </dgm:pt>
    <dgm:pt modelId="{429300AA-F296-4824-83BF-296051C66FD1}" type="pres">
      <dgm:prSet presAssocID="{4EEA9F30-21A4-4BE8-8A28-6D78E5904EBC}" presName="hierChild4" presStyleCnt="0"/>
      <dgm:spPr/>
    </dgm:pt>
    <dgm:pt modelId="{BBA82BFE-D37D-4AA5-836A-ACBC605896A3}" type="pres">
      <dgm:prSet presAssocID="{4EEA9F30-21A4-4BE8-8A28-6D78E5904EBC}" presName="hierChild5" presStyleCnt="0"/>
      <dgm:spPr/>
    </dgm:pt>
    <dgm:pt modelId="{D6AF4A7F-B931-4358-B260-25DA6FA309DB}" type="pres">
      <dgm:prSet presAssocID="{68429720-E981-4D07-BB24-4F452CCFE6F5}" presName="hierChild5" presStyleCnt="0"/>
      <dgm:spPr/>
    </dgm:pt>
    <dgm:pt modelId="{8B0AD45C-1392-4336-B963-2FBD337AC64B}" type="pres">
      <dgm:prSet presAssocID="{E596B1AD-485A-4EC0-BEE5-0B6DEE16A574}" presName="Name37" presStyleLbl="parChTrans1D2" presStyleIdx="1" presStyleCnt="4"/>
      <dgm:spPr/>
    </dgm:pt>
    <dgm:pt modelId="{75C281C8-5635-409C-85E7-F6BCDE4F3106}" type="pres">
      <dgm:prSet presAssocID="{D12B2DAA-509B-44DB-94BA-536A6192E0DC}" presName="hierRoot2" presStyleCnt="0">
        <dgm:presLayoutVars>
          <dgm:hierBranch val="init"/>
        </dgm:presLayoutVars>
      </dgm:prSet>
      <dgm:spPr/>
    </dgm:pt>
    <dgm:pt modelId="{EEBB3A43-0B8C-4682-881A-61966769A4D3}" type="pres">
      <dgm:prSet presAssocID="{D12B2DAA-509B-44DB-94BA-536A6192E0DC}" presName="rootComposite" presStyleCnt="0"/>
      <dgm:spPr/>
    </dgm:pt>
    <dgm:pt modelId="{408B7BB7-D367-485B-91B8-D94EF4912A35}" type="pres">
      <dgm:prSet presAssocID="{D12B2DAA-509B-44DB-94BA-536A6192E0DC}" presName="rootText" presStyleLbl="node2" presStyleIdx="1" presStyleCnt="4">
        <dgm:presLayoutVars>
          <dgm:chPref val="3"/>
        </dgm:presLayoutVars>
      </dgm:prSet>
      <dgm:spPr/>
    </dgm:pt>
    <dgm:pt modelId="{0B754FF5-E4D0-4F0B-AFA7-55E27C9F85FE}" type="pres">
      <dgm:prSet presAssocID="{D12B2DAA-509B-44DB-94BA-536A6192E0DC}" presName="rootConnector" presStyleLbl="node2" presStyleIdx="1" presStyleCnt="4"/>
      <dgm:spPr/>
    </dgm:pt>
    <dgm:pt modelId="{0BB30A86-CD9E-427C-B857-3013C933212D}" type="pres">
      <dgm:prSet presAssocID="{D12B2DAA-509B-44DB-94BA-536A6192E0DC}" presName="hierChild4" presStyleCnt="0"/>
      <dgm:spPr/>
    </dgm:pt>
    <dgm:pt modelId="{DDF05435-E2A5-430F-8209-E047FACFDC84}" type="pres">
      <dgm:prSet presAssocID="{030B5E08-4D06-4A68-B26D-B58884ACA097}" presName="Name37" presStyleLbl="parChTrans1D3" presStyleIdx="3" presStyleCnt="9"/>
      <dgm:spPr/>
    </dgm:pt>
    <dgm:pt modelId="{F46D59C6-6BB6-40CA-9AAE-C3506B04B8EC}" type="pres">
      <dgm:prSet presAssocID="{16AE834C-03C3-4B68-A50D-70A4F4351FD8}" presName="hierRoot2" presStyleCnt="0">
        <dgm:presLayoutVars>
          <dgm:hierBranch val="init"/>
        </dgm:presLayoutVars>
      </dgm:prSet>
      <dgm:spPr/>
    </dgm:pt>
    <dgm:pt modelId="{CA985A7B-0023-4E4D-B4F7-9794AE95EA1D}" type="pres">
      <dgm:prSet presAssocID="{16AE834C-03C3-4B68-A50D-70A4F4351FD8}" presName="rootComposite" presStyleCnt="0"/>
      <dgm:spPr/>
    </dgm:pt>
    <dgm:pt modelId="{878E7772-79E6-4D7D-B19C-9EF3E98DADED}" type="pres">
      <dgm:prSet presAssocID="{16AE834C-03C3-4B68-A50D-70A4F4351FD8}" presName="rootText" presStyleLbl="node3" presStyleIdx="3" presStyleCnt="9">
        <dgm:presLayoutVars>
          <dgm:chPref val="3"/>
        </dgm:presLayoutVars>
      </dgm:prSet>
      <dgm:spPr/>
    </dgm:pt>
    <dgm:pt modelId="{EA61565C-F5F9-44C0-911C-41EC3CB78F64}" type="pres">
      <dgm:prSet presAssocID="{16AE834C-03C3-4B68-A50D-70A4F4351FD8}" presName="rootConnector" presStyleLbl="node3" presStyleIdx="3" presStyleCnt="9"/>
      <dgm:spPr/>
    </dgm:pt>
    <dgm:pt modelId="{5F22CDFC-5D4E-47E2-B093-3E2387B92A93}" type="pres">
      <dgm:prSet presAssocID="{16AE834C-03C3-4B68-A50D-70A4F4351FD8}" presName="hierChild4" presStyleCnt="0"/>
      <dgm:spPr/>
    </dgm:pt>
    <dgm:pt modelId="{7E6B7CA8-2CF4-4242-B71C-9CE3B4EDFEB0}" type="pres">
      <dgm:prSet presAssocID="{16AE834C-03C3-4B68-A50D-70A4F4351FD8}" presName="hierChild5" presStyleCnt="0"/>
      <dgm:spPr/>
    </dgm:pt>
    <dgm:pt modelId="{B296A193-C725-41FD-AABA-5DCF199F334F}" type="pres">
      <dgm:prSet presAssocID="{232B035E-7235-477F-88DD-47015C4FD673}" presName="Name37" presStyleLbl="parChTrans1D3" presStyleIdx="4" presStyleCnt="9"/>
      <dgm:spPr/>
    </dgm:pt>
    <dgm:pt modelId="{85C0933D-1D9B-4E5B-8151-6A75B92D4BA1}" type="pres">
      <dgm:prSet presAssocID="{ACE63AA3-F70A-4C0D-9EB1-F538168C38FD}" presName="hierRoot2" presStyleCnt="0">
        <dgm:presLayoutVars>
          <dgm:hierBranch val="init"/>
        </dgm:presLayoutVars>
      </dgm:prSet>
      <dgm:spPr/>
    </dgm:pt>
    <dgm:pt modelId="{989BB96A-80DD-4877-AE4B-0A8195B94044}" type="pres">
      <dgm:prSet presAssocID="{ACE63AA3-F70A-4C0D-9EB1-F538168C38FD}" presName="rootComposite" presStyleCnt="0"/>
      <dgm:spPr/>
    </dgm:pt>
    <dgm:pt modelId="{E113F295-A07A-448D-8D4B-0AC871232F04}" type="pres">
      <dgm:prSet presAssocID="{ACE63AA3-F70A-4C0D-9EB1-F538168C38FD}" presName="rootText" presStyleLbl="node3" presStyleIdx="4" presStyleCnt="9">
        <dgm:presLayoutVars>
          <dgm:chPref val="3"/>
        </dgm:presLayoutVars>
      </dgm:prSet>
      <dgm:spPr/>
    </dgm:pt>
    <dgm:pt modelId="{89B2D8A9-1C76-4EDF-83BE-AD1781F6FB39}" type="pres">
      <dgm:prSet presAssocID="{ACE63AA3-F70A-4C0D-9EB1-F538168C38FD}" presName="rootConnector" presStyleLbl="node3" presStyleIdx="4" presStyleCnt="9"/>
      <dgm:spPr/>
    </dgm:pt>
    <dgm:pt modelId="{7771F92E-3B34-47F8-9E98-3F70FCE090E2}" type="pres">
      <dgm:prSet presAssocID="{ACE63AA3-F70A-4C0D-9EB1-F538168C38FD}" presName="hierChild4" presStyleCnt="0"/>
      <dgm:spPr/>
    </dgm:pt>
    <dgm:pt modelId="{C9B8CC86-DAA6-41AC-8F61-B8BEC8583BF3}" type="pres">
      <dgm:prSet presAssocID="{ACE63AA3-F70A-4C0D-9EB1-F538168C38FD}" presName="hierChild5" presStyleCnt="0"/>
      <dgm:spPr/>
    </dgm:pt>
    <dgm:pt modelId="{D10BCD81-F32B-445F-8B78-70D60FA529EF}" type="pres">
      <dgm:prSet presAssocID="{89D9D1B1-F2FF-4A80-BBB7-BD0377EB1A9E}" presName="Name37" presStyleLbl="parChTrans1D3" presStyleIdx="5" presStyleCnt="9"/>
      <dgm:spPr/>
    </dgm:pt>
    <dgm:pt modelId="{12349373-FD11-46C3-9DA6-C98FCDEF5C50}" type="pres">
      <dgm:prSet presAssocID="{23A8AECB-C154-4B30-811E-0F4114530742}" presName="hierRoot2" presStyleCnt="0">
        <dgm:presLayoutVars>
          <dgm:hierBranch val="init"/>
        </dgm:presLayoutVars>
      </dgm:prSet>
      <dgm:spPr/>
    </dgm:pt>
    <dgm:pt modelId="{99840B7F-BDA1-44E6-AD86-7A7824A1477D}" type="pres">
      <dgm:prSet presAssocID="{23A8AECB-C154-4B30-811E-0F4114530742}" presName="rootComposite" presStyleCnt="0"/>
      <dgm:spPr/>
    </dgm:pt>
    <dgm:pt modelId="{12663681-A09B-435D-B4D6-47180D9F0F8B}" type="pres">
      <dgm:prSet presAssocID="{23A8AECB-C154-4B30-811E-0F4114530742}" presName="rootText" presStyleLbl="node3" presStyleIdx="5" presStyleCnt="9">
        <dgm:presLayoutVars>
          <dgm:chPref val="3"/>
        </dgm:presLayoutVars>
      </dgm:prSet>
      <dgm:spPr/>
    </dgm:pt>
    <dgm:pt modelId="{B971028F-B4A8-4FCD-989B-EC8262AF9C89}" type="pres">
      <dgm:prSet presAssocID="{23A8AECB-C154-4B30-811E-0F4114530742}" presName="rootConnector" presStyleLbl="node3" presStyleIdx="5" presStyleCnt="9"/>
      <dgm:spPr/>
    </dgm:pt>
    <dgm:pt modelId="{E42D8DCD-3A8E-4013-AEFC-D14FB042555A}" type="pres">
      <dgm:prSet presAssocID="{23A8AECB-C154-4B30-811E-0F4114530742}" presName="hierChild4" presStyleCnt="0"/>
      <dgm:spPr/>
    </dgm:pt>
    <dgm:pt modelId="{93655476-303E-4AE9-B751-D21E9BEEC1A0}" type="pres">
      <dgm:prSet presAssocID="{23A8AECB-C154-4B30-811E-0F4114530742}" presName="hierChild5" presStyleCnt="0"/>
      <dgm:spPr/>
    </dgm:pt>
    <dgm:pt modelId="{C881A7B7-FE2E-48F4-AD31-56B722A53CBE}" type="pres">
      <dgm:prSet presAssocID="{D12B2DAA-509B-44DB-94BA-536A6192E0DC}" presName="hierChild5" presStyleCnt="0"/>
      <dgm:spPr/>
    </dgm:pt>
    <dgm:pt modelId="{0B9A11CB-9A6A-425A-9AE9-019BA092FF7C}" type="pres">
      <dgm:prSet presAssocID="{548E4FE7-9DAA-4159-8208-78F3906B0A91}" presName="Name37" presStyleLbl="parChTrans1D2" presStyleIdx="2" presStyleCnt="4"/>
      <dgm:spPr/>
    </dgm:pt>
    <dgm:pt modelId="{F08F9419-0F12-430F-A93E-1BB86981985F}" type="pres">
      <dgm:prSet presAssocID="{36F480E7-4495-4689-A628-B30171DE224E}" presName="hierRoot2" presStyleCnt="0">
        <dgm:presLayoutVars>
          <dgm:hierBranch val="init"/>
        </dgm:presLayoutVars>
      </dgm:prSet>
      <dgm:spPr/>
    </dgm:pt>
    <dgm:pt modelId="{E0064D0F-A313-416D-8FBC-38048893AAA4}" type="pres">
      <dgm:prSet presAssocID="{36F480E7-4495-4689-A628-B30171DE224E}" presName="rootComposite" presStyleCnt="0"/>
      <dgm:spPr/>
    </dgm:pt>
    <dgm:pt modelId="{92242E58-7669-4B7D-A83D-938F6B8A7E28}" type="pres">
      <dgm:prSet presAssocID="{36F480E7-4495-4689-A628-B30171DE224E}" presName="rootText" presStyleLbl="node2" presStyleIdx="2" presStyleCnt="4">
        <dgm:presLayoutVars>
          <dgm:chPref val="3"/>
        </dgm:presLayoutVars>
      </dgm:prSet>
      <dgm:spPr/>
    </dgm:pt>
    <dgm:pt modelId="{BE554493-F47A-40D1-A874-5E12661A3F7F}" type="pres">
      <dgm:prSet presAssocID="{36F480E7-4495-4689-A628-B30171DE224E}" presName="rootConnector" presStyleLbl="node2" presStyleIdx="2" presStyleCnt="4"/>
      <dgm:spPr/>
    </dgm:pt>
    <dgm:pt modelId="{8E8656EA-0F0E-49AC-8B6C-3E0B75C85F1A}" type="pres">
      <dgm:prSet presAssocID="{36F480E7-4495-4689-A628-B30171DE224E}" presName="hierChild4" presStyleCnt="0"/>
      <dgm:spPr/>
    </dgm:pt>
    <dgm:pt modelId="{889E706A-5A62-49AF-9FFD-0AA3040479E3}" type="pres">
      <dgm:prSet presAssocID="{53E1CBF6-CCF7-492F-89C7-AAF0CC0B096D}" presName="Name37" presStyleLbl="parChTrans1D3" presStyleIdx="6" presStyleCnt="9"/>
      <dgm:spPr/>
    </dgm:pt>
    <dgm:pt modelId="{65914605-16C9-4CEE-8D89-170488062CE3}" type="pres">
      <dgm:prSet presAssocID="{E87D0D4D-C208-4227-8C5C-9A972307DA56}" presName="hierRoot2" presStyleCnt="0">
        <dgm:presLayoutVars>
          <dgm:hierBranch val="init"/>
        </dgm:presLayoutVars>
      </dgm:prSet>
      <dgm:spPr/>
    </dgm:pt>
    <dgm:pt modelId="{0AA2E664-EA29-4A2F-81F9-4A230B5674C1}" type="pres">
      <dgm:prSet presAssocID="{E87D0D4D-C208-4227-8C5C-9A972307DA56}" presName="rootComposite" presStyleCnt="0"/>
      <dgm:spPr/>
    </dgm:pt>
    <dgm:pt modelId="{7CF6C6E0-44EA-413D-AA90-432EAEC8E7E2}" type="pres">
      <dgm:prSet presAssocID="{E87D0D4D-C208-4227-8C5C-9A972307DA56}" presName="rootText" presStyleLbl="node3" presStyleIdx="6" presStyleCnt="9">
        <dgm:presLayoutVars>
          <dgm:chPref val="3"/>
        </dgm:presLayoutVars>
      </dgm:prSet>
      <dgm:spPr/>
    </dgm:pt>
    <dgm:pt modelId="{865122F8-6073-47B2-BB8E-887727091D1C}" type="pres">
      <dgm:prSet presAssocID="{E87D0D4D-C208-4227-8C5C-9A972307DA56}" presName="rootConnector" presStyleLbl="node3" presStyleIdx="6" presStyleCnt="9"/>
      <dgm:spPr/>
    </dgm:pt>
    <dgm:pt modelId="{6296964B-DAEC-43AF-8712-5293B6593B1C}" type="pres">
      <dgm:prSet presAssocID="{E87D0D4D-C208-4227-8C5C-9A972307DA56}" presName="hierChild4" presStyleCnt="0"/>
      <dgm:spPr/>
    </dgm:pt>
    <dgm:pt modelId="{B649D300-24B5-471C-AA06-3CF9705C282B}" type="pres">
      <dgm:prSet presAssocID="{E87D0D4D-C208-4227-8C5C-9A972307DA56}" presName="hierChild5" presStyleCnt="0"/>
      <dgm:spPr/>
    </dgm:pt>
    <dgm:pt modelId="{C3F29106-86D7-4896-AA56-3ACAEC670437}" type="pres">
      <dgm:prSet presAssocID="{36F480E7-4495-4689-A628-B30171DE224E}" presName="hierChild5" presStyleCnt="0"/>
      <dgm:spPr/>
    </dgm:pt>
    <dgm:pt modelId="{634836AE-0919-499D-A717-C6A1FDDE5B87}" type="pres">
      <dgm:prSet presAssocID="{E21B526B-AC10-4096-9E28-FD6A2BBC344E}" presName="Name37" presStyleLbl="parChTrans1D2" presStyleIdx="3" presStyleCnt="4"/>
      <dgm:spPr/>
    </dgm:pt>
    <dgm:pt modelId="{3AFF1320-242D-4E03-8AD1-1F84C0EE78AF}" type="pres">
      <dgm:prSet presAssocID="{925B1440-40E9-46CC-8AEC-3441695CB8EC}" presName="hierRoot2" presStyleCnt="0">
        <dgm:presLayoutVars>
          <dgm:hierBranch val="init"/>
        </dgm:presLayoutVars>
      </dgm:prSet>
      <dgm:spPr/>
    </dgm:pt>
    <dgm:pt modelId="{60CF890E-4529-4390-AFF0-32BF56409D25}" type="pres">
      <dgm:prSet presAssocID="{925B1440-40E9-46CC-8AEC-3441695CB8EC}" presName="rootComposite" presStyleCnt="0"/>
      <dgm:spPr/>
    </dgm:pt>
    <dgm:pt modelId="{5958618A-EA94-4AA5-902F-26101A86876D}" type="pres">
      <dgm:prSet presAssocID="{925B1440-40E9-46CC-8AEC-3441695CB8EC}" presName="rootText" presStyleLbl="node2" presStyleIdx="3" presStyleCnt="4">
        <dgm:presLayoutVars>
          <dgm:chPref val="3"/>
        </dgm:presLayoutVars>
      </dgm:prSet>
      <dgm:spPr/>
    </dgm:pt>
    <dgm:pt modelId="{C8345243-AB05-478D-89D6-24EA79CC81B0}" type="pres">
      <dgm:prSet presAssocID="{925B1440-40E9-46CC-8AEC-3441695CB8EC}" presName="rootConnector" presStyleLbl="node2" presStyleIdx="3" presStyleCnt="4"/>
      <dgm:spPr/>
    </dgm:pt>
    <dgm:pt modelId="{FD9BE86E-16B4-4811-BFC8-1ABEB74EFFB6}" type="pres">
      <dgm:prSet presAssocID="{925B1440-40E9-46CC-8AEC-3441695CB8EC}" presName="hierChild4" presStyleCnt="0"/>
      <dgm:spPr/>
    </dgm:pt>
    <dgm:pt modelId="{8B6D0DB8-2442-4DEA-BA79-AAE6F8D453CD}" type="pres">
      <dgm:prSet presAssocID="{C44B72FD-B427-4E0B-ACF4-CEF7A2A5C84F}" presName="Name37" presStyleLbl="parChTrans1D3" presStyleIdx="7" presStyleCnt="9"/>
      <dgm:spPr/>
    </dgm:pt>
    <dgm:pt modelId="{DB282D42-20B1-45CC-AB99-0EFF750BBEF5}" type="pres">
      <dgm:prSet presAssocID="{9112BE61-C1DC-4F14-8D53-70844A5D726D}" presName="hierRoot2" presStyleCnt="0">
        <dgm:presLayoutVars>
          <dgm:hierBranch val="init"/>
        </dgm:presLayoutVars>
      </dgm:prSet>
      <dgm:spPr/>
    </dgm:pt>
    <dgm:pt modelId="{963D6948-FEC5-4666-B419-E6317421FEA4}" type="pres">
      <dgm:prSet presAssocID="{9112BE61-C1DC-4F14-8D53-70844A5D726D}" presName="rootComposite" presStyleCnt="0"/>
      <dgm:spPr/>
    </dgm:pt>
    <dgm:pt modelId="{5E94FE69-26FC-415A-80E9-25E5D214A3E0}" type="pres">
      <dgm:prSet presAssocID="{9112BE61-C1DC-4F14-8D53-70844A5D726D}" presName="rootText" presStyleLbl="node3" presStyleIdx="7" presStyleCnt="9">
        <dgm:presLayoutVars>
          <dgm:chPref val="3"/>
        </dgm:presLayoutVars>
      </dgm:prSet>
      <dgm:spPr/>
    </dgm:pt>
    <dgm:pt modelId="{32FD4EFC-3D50-445B-82EA-D03E21666A59}" type="pres">
      <dgm:prSet presAssocID="{9112BE61-C1DC-4F14-8D53-70844A5D726D}" presName="rootConnector" presStyleLbl="node3" presStyleIdx="7" presStyleCnt="9"/>
      <dgm:spPr/>
    </dgm:pt>
    <dgm:pt modelId="{B7DBED69-2B4E-499D-AD8F-B2CA4F507117}" type="pres">
      <dgm:prSet presAssocID="{9112BE61-C1DC-4F14-8D53-70844A5D726D}" presName="hierChild4" presStyleCnt="0"/>
      <dgm:spPr/>
    </dgm:pt>
    <dgm:pt modelId="{D63F02F6-9784-44B5-AE0F-5597321D25F4}" type="pres">
      <dgm:prSet presAssocID="{9112BE61-C1DC-4F14-8D53-70844A5D726D}" presName="hierChild5" presStyleCnt="0"/>
      <dgm:spPr/>
    </dgm:pt>
    <dgm:pt modelId="{B78417A7-AF44-4836-90AF-65475B77038F}" type="pres">
      <dgm:prSet presAssocID="{29096BD0-465B-4DCD-BE7B-8867DDF56545}" presName="Name37" presStyleLbl="parChTrans1D3" presStyleIdx="8" presStyleCnt="9"/>
      <dgm:spPr/>
    </dgm:pt>
    <dgm:pt modelId="{032A2463-F5F8-42C3-9311-1D26015ED6B1}" type="pres">
      <dgm:prSet presAssocID="{7979BAD7-268B-4A10-B68F-0E1054BCF2BC}" presName="hierRoot2" presStyleCnt="0">
        <dgm:presLayoutVars>
          <dgm:hierBranch val="init"/>
        </dgm:presLayoutVars>
      </dgm:prSet>
      <dgm:spPr/>
    </dgm:pt>
    <dgm:pt modelId="{7DC19B22-24A7-4E45-8E87-365624FB7C61}" type="pres">
      <dgm:prSet presAssocID="{7979BAD7-268B-4A10-B68F-0E1054BCF2BC}" presName="rootComposite" presStyleCnt="0"/>
      <dgm:spPr/>
    </dgm:pt>
    <dgm:pt modelId="{2FBB2C0B-2F11-43A0-B4C9-E2489EF6DAD5}" type="pres">
      <dgm:prSet presAssocID="{7979BAD7-268B-4A10-B68F-0E1054BCF2BC}" presName="rootText" presStyleLbl="node3" presStyleIdx="8" presStyleCnt="9">
        <dgm:presLayoutVars>
          <dgm:chPref val="3"/>
        </dgm:presLayoutVars>
      </dgm:prSet>
      <dgm:spPr/>
    </dgm:pt>
    <dgm:pt modelId="{AEED09D9-17D9-4783-8C03-5B46E5BCC7DA}" type="pres">
      <dgm:prSet presAssocID="{7979BAD7-268B-4A10-B68F-0E1054BCF2BC}" presName="rootConnector" presStyleLbl="node3" presStyleIdx="8" presStyleCnt="9"/>
      <dgm:spPr/>
    </dgm:pt>
    <dgm:pt modelId="{9DA73B2C-7E6C-4589-8AE9-423D83626D00}" type="pres">
      <dgm:prSet presAssocID="{7979BAD7-268B-4A10-B68F-0E1054BCF2BC}" presName="hierChild4" presStyleCnt="0"/>
      <dgm:spPr/>
    </dgm:pt>
    <dgm:pt modelId="{393E9188-388E-4EF2-95DF-EAD9DA9810F1}" type="pres">
      <dgm:prSet presAssocID="{7979BAD7-268B-4A10-B68F-0E1054BCF2BC}" presName="hierChild5" presStyleCnt="0"/>
      <dgm:spPr/>
    </dgm:pt>
    <dgm:pt modelId="{0A6862E4-5CAE-4049-A4EB-8DF75D76B1EB}" type="pres">
      <dgm:prSet presAssocID="{925B1440-40E9-46CC-8AEC-3441695CB8EC}" presName="hierChild5" presStyleCnt="0"/>
      <dgm:spPr/>
    </dgm:pt>
    <dgm:pt modelId="{F6A02F90-258F-47FA-88D2-D485358CAE3D}" type="pres">
      <dgm:prSet presAssocID="{C5BCD188-D25D-43ED-B198-47B29104F905}" presName="hierChild3" presStyleCnt="0"/>
      <dgm:spPr/>
    </dgm:pt>
  </dgm:ptLst>
  <dgm:cxnLst>
    <dgm:cxn modelId="{C55E3D00-9FDF-4268-BA48-B37C6C26FBBA}" type="presOf" srcId="{C44B72FD-B427-4E0B-ACF4-CEF7A2A5C84F}" destId="{8B6D0DB8-2442-4DEA-BA79-AAE6F8D453CD}" srcOrd="0" destOrd="0" presId="urn:microsoft.com/office/officeart/2005/8/layout/orgChart1"/>
    <dgm:cxn modelId="{8A843308-0A73-40E2-B230-F2EF151FE251}" srcId="{68429720-E981-4D07-BB24-4F452CCFE6F5}" destId="{F8E3F087-1459-47E3-9BEB-1A7CBAFCB2B0}" srcOrd="0" destOrd="0" parTransId="{E9D1E406-3D8F-4FCB-9C5B-116D8B091BE5}" sibTransId="{073E1812-4173-4EFE-B116-D7EC919D1AA2}"/>
    <dgm:cxn modelId="{593ECF08-DB00-45ED-939D-FA9EA53F99F2}" type="presOf" srcId="{16AE834C-03C3-4B68-A50D-70A4F4351FD8}" destId="{EA61565C-F5F9-44C0-911C-41EC3CB78F64}" srcOrd="1" destOrd="0" presId="urn:microsoft.com/office/officeart/2005/8/layout/orgChart1"/>
    <dgm:cxn modelId="{F70B5E0A-19DC-47DF-99E9-AC40B5B849E7}" type="presOf" srcId="{36F480E7-4495-4689-A628-B30171DE224E}" destId="{92242E58-7669-4B7D-A83D-938F6B8A7E28}" srcOrd="0" destOrd="0" presId="urn:microsoft.com/office/officeart/2005/8/layout/orgChart1"/>
    <dgm:cxn modelId="{613F7F10-DC10-4332-A637-3F612230312E}" type="presOf" srcId="{3B746905-1F66-4D13-9203-B8BD5D4B1145}" destId="{C046DD33-133F-4EB1-8077-9511C4B698E8}" srcOrd="0" destOrd="0" presId="urn:microsoft.com/office/officeart/2005/8/layout/orgChart1"/>
    <dgm:cxn modelId="{E8D3CD14-83C7-4C2F-89E3-A6DFD5C8492C}" type="presOf" srcId="{29096BD0-465B-4DCD-BE7B-8867DDF56545}" destId="{B78417A7-AF44-4836-90AF-65475B77038F}" srcOrd="0" destOrd="0" presId="urn:microsoft.com/office/officeart/2005/8/layout/orgChart1"/>
    <dgm:cxn modelId="{CFAB251F-1864-42C4-B26C-2E5898DA8A9D}" type="presOf" srcId="{037571DE-12E1-4559-AD74-873CCC699A79}" destId="{C8FCCCFA-6F62-42F4-B666-E8CE3CFEF9ED}" srcOrd="0" destOrd="0" presId="urn:microsoft.com/office/officeart/2005/8/layout/orgChart1"/>
    <dgm:cxn modelId="{CC9CA624-6DB8-415A-90B8-CF6B6909EDC2}" type="presOf" srcId="{E87D0D4D-C208-4227-8C5C-9A972307DA56}" destId="{865122F8-6073-47B2-BB8E-887727091D1C}" srcOrd="1" destOrd="0" presId="urn:microsoft.com/office/officeart/2005/8/layout/orgChart1"/>
    <dgm:cxn modelId="{40518427-AA14-4675-B573-E61A43C5E7BA}" type="presOf" srcId="{1CF8267E-B936-49CA-93EE-578246CA7DAC}" destId="{F9C88DD7-05EF-47D3-987A-0ED416EF38D9}" srcOrd="1" destOrd="0" presId="urn:microsoft.com/office/officeart/2005/8/layout/orgChart1"/>
    <dgm:cxn modelId="{0E6C2629-FD0D-4D42-9868-7D674BB54BB5}" srcId="{D12B2DAA-509B-44DB-94BA-536A6192E0DC}" destId="{23A8AECB-C154-4B30-811E-0F4114530742}" srcOrd="2" destOrd="0" parTransId="{89D9D1B1-F2FF-4A80-BBB7-BD0377EB1A9E}" sibTransId="{CD874BF2-1452-44FA-83C0-2B0AD6834AD9}"/>
    <dgm:cxn modelId="{EDE46B2E-C6BF-474D-8572-1B4DA9AC2EBE}" type="presOf" srcId="{4EEA9F30-21A4-4BE8-8A28-6D78E5904EBC}" destId="{A7852F6E-3972-41A3-B71F-330B34CD935A}" srcOrd="0" destOrd="0" presId="urn:microsoft.com/office/officeart/2005/8/layout/orgChart1"/>
    <dgm:cxn modelId="{D237C72E-99C9-44BC-9B60-50C7689E82FE}" srcId="{36F480E7-4495-4689-A628-B30171DE224E}" destId="{E87D0D4D-C208-4227-8C5C-9A972307DA56}" srcOrd="0" destOrd="0" parTransId="{53E1CBF6-CCF7-492F-89C7-AAF0CC0B096D}" sibTransId="{B4EEA9AE-1951-4748-B848-A3FA49EB76E0}"/>
    <dgm:cxn modelId="{A0080D30-75A1-4BC4-B26B-4F990E92985B}" type="presOf" srcId="{53E1CBF6-CCF7-492F-89C7-AAF0CC0B096D}" destId="{889E706A-5A62-49AF-9FFD-0AA3040479E3}" srcOrd="0" destOrd="0" presId="urn:microsoft.com/office/officeart/2005/8/layout/orgChart1"/>
    <dgm:cxn modelId="{6EBD7930-EF72-47EC-83A3-3AED25E48C03}" type="presOf" srcId="{36F480E7-4495-4689-A628-B30171DE224E}" destId="{BE554493-F47A-40D1-A874-5E12661A3F7F}" srcOrd="1" destOrd="0" presId="urn:microsoft.com/office/officeart/2005/8/layout/orgChart1"/>
    <dgm:cxn modelId="{57370834-02A9-4FD2-9088-2D684E1DCADE}" type="presOf" srcId="{1CF8267E-B936-49CA-93EE-578246CA7DAC}" destId="{A432810F-5959-4A99-9A2B-37ECD7DB4F0B}" srcOrd="0" destOrd="0" presId="urn:microsoft.com/office/officeart/2005/8/layout/orgChart1"/>
    <dgm:cxn modelId="{1D613635-5FDF-4D61-8931-5F1FA5C3EC27}" type="presOf" srcId="{7979BAD7-268B-4A10-B68F-0E1054BCF2BC}" destId="{2FBB2C0B-2F11-43A0-B4C9-E2489EF6DAD5}" srcOrd="0" destOrd="0" presId="urn:microsoft.com/office/officeart/2005/8/layout/orgChart1"/>
    <dgm:cxn modelId="{D187563C-EB33-4033-92F6-C2E8CD61C6CB}" type="presOf" srcId="{E21B526B-AC10-4096-9E28-FD6A2BBC344E}" destId="{634836AE-0919-499D-A717-C6A1FDDE5B87}" srcOrd="0" destOrd="0" presId="urn:microsoft.com/office/officeart/2005/8/layout/orgChart1"/>
    <dgm:cxn modelId="{BF268C3E-0FC2-4EBA-AEB0-9EC1C1B64F22}" type="presOf" srcId="{E9D1E406-3D8F-4FCB-9C5B-116D8B091BE5}" destId="{E884879E-0828-4176-8547-070733921A92}" srcOrd="0" destOrd="0" presId="urn:microsoft.com/office/officeart/2005/8/layout/orgChart1"/>
    <dgm:cxn modelId="{EBA5AA63-D5F9-49C8-AE9A-9103A4A5F369}" type="presOf" srcId="{7979BAD7-268B-4A10-B68F-0E1054BCF2BC}" destId="{AEED09D9-17D9-4783-8C03-5B46E5BCC7DA}" srcOrd="1" destOrd="0" presId="urn:microsoft.com/office/officeart/2005/8/layout/orgChart1"/>
    <dgm:cxn modelId="{5CEF084B-1171-4C44-A8B3-B3F9903B2EF9}" type="presOf" srcId="{C5BCD188-D25D-43ED-B198-47B29104F905}" destId="{010AAA2C-C9D6-4A9C-BF49-74DF3FF4CB8B}" srcOrd="1" destOrd="0" presId="urn:microsoft.com/office/officeart/2005/8/layout/orgChart1"/>
    <dgm:cxn modelId="{8715596E-5E3D-4FE6-9C8B-BA6D4A21D379}" type="presOf" srcId="{E596B1AD-485A-4EC0-BEE5-0B6DEE16A574}" destId="{8B0AD45C-1392-4336-B963-2FBD337AC64B}" srcOrd="0" destOrd="0" presId="urn:microsoft.com/office/officeart/2005/8/layout/orgChart1"/>
    <dgm:cxn modelId="{3077354F-1DEB-4196-9340-2E3EE195160F}" type="presOf" srcId="{F8E3F087-1459-47E3-9BEB-1A7CBAFCB2B0}" destId="{4CDE111B-AC69-4954-BDC9-D5EDEBFAE4FC}" srcOrd="1" destOrd="0" presId="urn:microsoft.com/office/officeart/2005/8/layout/orgChart1"/>
    <dgm:cxn modelId="{152E8C51-A387-4266-8EF3-D5FC1828FC4B}" type="presOf" srcId="{68429720-E981-4D07-BB24-4F452CCFE6F5}" destId="{8FA2D0D0-2980-4DE6-A661-322C8C437CF7}" srcOrd="0" destOrd="0" presId="urn:microsoft.com/office/officeart/2005/8/layout/orgChart1"/>
    <dgm:cxn modelId="{D68B9851-08A6-4A3C-B716-CF690BDD3C15}" type="presOf" srcId="{A27B844B-5979-47F9-9FF7-C861F5B2D79E}" destId="{6AA26B69-C225-4C61-895B-22E29677839F}" srcOrd="0" destOrd="0" presId="urn:microsoft.com/office/officeart/2005/8/layout/orgChart1"/>
    <dgm:cxn modelId="{F766AC75-4E40-4F65-9E07-8BBEE9EFC2F4}" srcId="{925B1440-40E9-46CC-8AEC-3441695CB8EC}" destId="{7979BAD7-268B-4A10-B68F-0E1054BCF2BC}" srcOrd="1" destOrd="0" parTransId="{29096BD0-465B-4DCD-BE7B-8867DDF56545}" sibTransId="{10965B97-546C-4D8A-9308-AC8D85AD95A0}"/>
    <dgm:cxn modelId="{91C28558-212C-4DC8-A32E-B5BA1D48B0A6}" type="presOf" srcId="{925B1440-40E9-46CC-8AEC-3441695CB8EC}" destId="{5958618A-EA94-4AA5-902F-26101A86876D}" srcOrd="0" destOrd="0" presId="urn:microsoft.com/office/officeart/2005/8/layout/orgChart1"/>
    <dgm:cxn modelId="{671E0759-6CAA-413F-9FB6-B6D5DD7756B3}" srcId="{C5BCD188-D25D-43ED-B198-47B29104F905}" destId="{D12B2DAA-509B-44DB-94BA-536A6192E0DC}" srcOrd="1" destOrd="0" parTransId="{E596B1AD-485A-4EC0-BEE5-0B6DEE16A574}" sibTransId="{785C22C0-2FA1-46F3-BAF9-94DFAD95A054}"/>
    <dgm:cxn modelId="{58187E81-5AFD-46B7-91A5-D2933CEB4A44}" type="presOf" srcId="{23A8AECB-C154-4B30-811E-0F4114530742}" destId="{12663681-A09B-435D-B4D6-47180D9F0F8B}" srcOrd="0" destOrd="0" presId="urn:microsoft.com/office/officeart/2005/8/layout/orgChart1"/>
    <dgm:cxn modelId="{434B238A-23B7-4B66-97A9-18FD8DEF48ED}" type="presOf" srcId="{030B5E08-4D06-4A68-B26D-B58884ACA097}" destId="{DDF05435-E2A5-430F-8209-E047FACFDC84}" srcOrd="0" destOrd="0" presId="urn:microsoft.com/office/officeart/2005/8/layout/orgChart1"/>
    <dgm:cxn modelId="{37E3BC8C-58F2-4092-8825-672E7D24520F}" type="presOf" srcId="{ACE63AA3-F70A-4C0D-9EB1-F538168C38FD}" destId="{E113F295-A07A-448D-8D4B-0AC871232F04}" srcOrd="0" destOrd="0" presId="urn:microsoft.com/office/officeart/2005/8/layout/orgChart1"/>
    <dgm:cxn modelId="{9A12D48F-E69A-4A91-BDF8-57E6CF4F00C5}" srcId="{C5BCD188-D25D-43ED-B198-47B29104F905}" destId="{925B1440-40E9-46CC-8AEC-3441695CB8EC}" srcOrd="3" destOrd="0" parTransId="{E21B526B-AC10-4096-9E28-FD6A2BBC344E}" sibTransId="{03AF52AD-588E-4846-8E27-B06B161889C1}"/>
    <dgm:cxn modelId="{3DAAAA95-92BE-495E-BEB6-8467EB0346E0}" type="presOf" srcId="{68429720-E981-4D07-BB24-4F452CCFE6F5}" destId="{2D417594-B201-483F-922E-0BBCA53537CD}" srcOrd="1" destOrd="0" presId="urn:microsoft.com/office/officeart/2005/8/layout/orgChart1"/>
    <dgm:cxn modelId="{B8D05298-0329-4DF6-8BB7-0A3C9BDF7EE3}" type="presOf" srcId="{ACE63AA3-F70A-4C0D-9EB1-F538168C38FD}" destId="{89B2D8A9-1C76-4EDF-83BE-AD1781F6FB39}" srcOrd="1" destOrd="0" presId="urn:microsoft.com/office/officeart/2005/8/layout/orgChart1"/>
    <dgm:cxn modelId="{469FEE98-5DCA-4931-827E-3ED07237978E}" type="presOf" srcId="{4E6BB310-B410-4EA1-9B47-F9116C45EE4E}" destId="{2311FE75-BBEA-4D03-ABAB-BFDF7A6C53F3}" srcOrd="0" destOrd="0" presId="urn:microsoft.com/office/officeart/2005/8/layout/orgChart1"/>
    <dgm:cxn modelId="{BC37369A-7DB4-40F6-9CC9-F7A397EF574A}" srcId="{D12B2DAA-509B-44DB-94BA-536A6192E0DC}" destId="{16AE834C-03C3-4B68-A50D-70A4F4351FD8}" srcOrd="0" destOrd="0" parTransId="{030B5E08-4D06-4A68-B26D-B58884ACA097}" sibTransId="{8A4082BD-5DF3-40F2-80BC-3A8DE3EBE1FA}"/>
    <dgm:cxn modelId="{56389E9D-883F-480D-9349-3AA73DCFE4C4}" type="presOf" srcId="{E87D0D4D-C208-4227-8C5C-9A972307DA56}" destId="{7CF6C6E0-44EA-413D-AA90-432EAEC8E7E2}" srcOrd="0" destOrd="0" presId="urn:microsoft.com/office/officeart/2005/8/layout/orgChart1"/>
    <dgm:cxn modelId="{6B0FC0A5-7F00-4EFC-BB34-9AF9ED090B21}" type="presOf" srcId="{89D9D1B1-F2FF-4A80-BBB7-BD0377EB1A9E}" destId="{D10BCD81-F32B-445F-8B78-70D60FA529EF}" srcOrd="0" destOrd="0" presId="urn:microsoft.com/office/officeart/2005/8/layout/orgChart1"/>
    <dgm:cxn modelId="{B20124A6-1A2A-4C63-B497-2FF26A5A4B66}" type="presOf" srcId="{F8E3F087-1459-47E3-9BEB-1A7CBAFCB2B0}" destId="{2A6694C9-0B12-4960-85B1-B104634B96EE}" srcOrd="0" destOrd="0" presId="urn:microsoft.com/office/officeart/2005/8/layout/orgChart1"/>
    <dgm:cxn modelId="{882850AF-8E9A-4234-96F0-33E572267E58}" srcId="{68429720-E981-4D07-BB24-4F452CCFE6F5}" destId="{1CF8267E-B936-49CA-93EE-578246CA7DAC}" srcOrd="1" destOrd="0" parTransId="{3B746905-1F66-4D13-9203-B8BD5D4B1145}" sibTransId="{B922899D-90E6-4C1C-AD8C-235B126997C4}"/>
    <dgm:cxn modelId="{C839C0B1-3C8E-4DD5-8731-5F449AB37785}" type="presOf" srcId="{9112BE61-C1DC-4F14-8D53-70844A5D726D}" destId="{5E94FE69-26FC-415A-80E9-25E5D214A3E0}" srcOrd="0" destOrd="0" presId="urn:microsoft.com/office/officeart/2005/8/layout/orgChart1"/>
    <dgm:cxn modelId="{94D6EDB7-7569-4726-A450-B64983F25CDC}" type="presOf" srcId="{925B1440-40E9-46CC-8AEC-3441695CB8EC}" destId="{C8345243-AB05-478D-89D6-24EA79CC81B0}" srcOrd="1" destOrd="0" presId="urn:microsoft.com/office/officeart/2005/8/layout/orgChart1"/>
    <dgm:cxn modelId="{8EDC1DB8-2254-49D3-B8A3-68243B78B22D}" type="presOf" srcId="{D12B2DAA-509B-44DB-94BA-536A6192E0DC}" destId="{0B754FF5-E4D0-4F0B-AFA7-55E27C9F85FE}" srcOrd="1" destOrd="0" presId="urn:microsoft.com/office/officeart/2005/8/layout/orgChart1"/>
    <dgm:cxn modelId="{51BA77BD-5F35-45E7-AB4D-47D086C62370}" type="presOf" srcId="{C5BCD188-D25D-43ED-B198-47B29104F905}" destId="{1E458E55-667A-439F-B2B4-7515393A4E17}" srcOrd="0" destOrd="0" presId="urn:microsoft.com/office/officeart/2005/8/layout/orgChart1"/>
    <dgm:cxn modelId="{D11B92BE-B040-4884-880C-DB610267D316}" type="presOf" srcId="{9112BE61-C1DC-4F14-8D53-70844A5D726D}" destId="{32FD4EFC-3D50-445B-82EA-D03E21666A59}" srcOrd="1" destOrd="0" presId="urn:microsoft.com/office/officeart/2005/8/layout/orgChart1"/>
    <dgm:cxn modelId="{C68EA5C1-B3E8-4AE9-B44E-AA116A74F237}" srcId="{D12B2DAA-509B-44DB-94BA-536A6192E0DC}" destId="{ACE63AA3-F70A-4C0D-9EB1-F538168C38FD}" srcOrd="1" destOrd="0" parTransId="{232B035E-7235-477F-88DD-47015C4FD673}" sibTransId="{B89A29D3-8E6E-403E-99AF-A42063E7217C}"/>
    <dgm:cxn modelId="{418CECC4-B2CF-4CB7-9068-0399E6EE44DF}" srcId="{C5BCD188-D25D-43ED-B198-47B29104F905}" destId="{36F480E7-4495-4689-A628-B30171DE224E}" srcOrd="2" destOrd="0" parTransId="{548E4FE7-9DAA-4159-8208-78F3906B0A91}" sibTransId="{B979B821-B1AB-4227-8C83-35757CF37193}"/>
    <dgm:cxn modelId="{2A3D2FC8-FE31-454C-9CE7-6A6B7019C166}" type="presOf" srcId="{232B035E-7235-477F-88DD-47015C4FD673}" destId="{B296A193-C725-41FD-AABA-5DCF199F334F}" srcOrd="0" destOrd="0" presId="urn:microsoft.com/office/officeart/2005/8/layout/orgChart1"/>
    <dgm:cxn modelId="{E687D7D4-A4A4-4EDE-8BDA-319ED8A85FAE}" type="presOf" srcId="{D12B2DAA-509B-44DB-94BA-536A6192E0DC}" destId="{408B7BB7-D367-485B-91B8-D94EF4912A35}" srcOrd="0" destOrd="0" presId="urn:microsoft.com/office/officeart/2005/8/layout/orgChart1"/>
    <dgm:cxn modelId="{DF4E1BD6-BC36-4398-83F8-5CEB51AC53DD}" type="presOf" srcId="{548E4FE7-9DAA-4159-8208-78F3906B0A91}" destId="{0B9A11CB-9A6A-425A-9AE9-019BA092FF7C}" srcOrd="0" destOrd="0" presId="urn:microsoft.com/office/officeart/2005/8/layout/orgChart1"/>
    <dgm:cxn modelId="{2EA0ABD8-B019-44C7-A2AC-32229C29DBCC}" srcId="{C5BCD188-D25D-43ED-B198-47B29104F905}" destId="{68429720-E981-4D07-BB24-4F452CCFE6F5}" srcOrd="0" destOrd="0" parTransId="{037571DE-12E1-4559-AD74-873CCC699A79}" sibTransId="{E84FE16C-85DF-447B-B5F2-6D5C421BF5B2}"/>
    <dgm:cxn modelId="{9EEB34E3-AF39-4122-8AB1-2B9B8BF4B37C}" type="presOf" srcId="{16AE834C-03C3-4B68-A50D-70A4F4351FD8}" destId="{878E7772-79E6-4D7D-B19C-9EF3E98DADED}" srcOrd="0" destOrd="0" presId="urn:microsoft.com/office/officeart/2005/8/layout/orgChart1"/>
    <dgm:cxn modelId="{A6532CE4-DAC6-41BD-BD15-17643EFAC7F5}" srcId="{68429720-E981-4D07-BB24-4F452CCFE6F5}" destId="{4EEA9F30-21A4-4BE8-8A28-6D78E5904EBC}" srcOrd="2" destOrd="0" parTransId="{4E6BB310-B410-4EA1-9B47-F9116C45EE4E}" sibTransId="{003A053E-6D60-42B2-9616-FEE9D99F1C2F}"/>
    <dgm:cxn modelId="{CF5AE8E5-0483-48DB-A34F-D6BD99F1C669}" srcId="{925B1440-40E9-46CC-8AEC-3441695CB8EC}" destId="{9112BE61-C1DC-4F14-8D53-70844A5D726D}" srcOrd="0" destOrd="0" parTransId="{C44B72FD-B427-4E0B-ACF4-CEF7A2A5C84F}" sibTransId="{8FE84C5C-BAB3-4352-B893-7AA53EFBBAC1}"/>
    <dgm:cxn modelId="{95445EE9-B89B-4199-BD26-B1F1520DE2A0}" srcId="{A27B844B-5979-47F9-9FF7-C861F5B2D79E}" destId="{C5BCD188-D25D-43ED-B198-47B29104F905}" srcOrd="0" destOrd="0" parTransId="{BD2BD56A-BBF5-44B9-B3F5-471651CB2A39}" sibTransId="{EE416DAC-0D16-400F-9089-0D9D16A5A3D7}"/>
    <dgm:cxn modelId="{7F59CEEF-7977-4790-8BE0-1C9D85E62A93}" type="presOf" srcId="{23A8AECB-C154-4B30-811E-0F4114530742}" destId="{B971028F-B4A8-4FCD-989B-EC8262AF9C89}" srcOrd="1" destOrd="0" presId="urn:microsoft.com/office/officeart/2005/8/layout/orgChart1"/>
    <dgm:cxn modelId="{8AEEABF7-1386-4234-B47F-7803E62CB87A}" type="presOf" srcId="{4EEA9F30-21A4-4BE8-8A28-6D78E5904EBC}" destId="{2F4C1A3E-CB6E-4D6C-89CC-DC82448B78B8}" srcOrd="1" destOrd="0" presId="urn:microsoft.com/office/officeart/2005/8/layout/orgChart1"/>
    <dgm:cxn modelId="{C0B28567-A5CA-4187-A2FF-656C8CF0043C}" type="presParOf" srcId="{6AA26B69-C225-4C61-895B-22E29677839F}" destId="{499B5212-CE83-4A05-81BC-7357C04DA652}" srcOrd="0" destOrd="0" presId="urn:microsoft.com/office/officeart/2005/8/layout/orgChart1"/>
    <dgm:cxn modelId="{14346BC7-6BA3-4148-A2A2-D0FDC68BD4A7}" type="presParOf" srcId="{499B5212-CE83-4A05-81BC-7357C04DA652}" destId="{1B8588BD-5184-4F75-86A4-3865841E7C1A}" srcOrd="0" destOrd="0" presId="urn:microsoft.com/office/officeart/2005/8/layout/orgChart1"/>
    <dgm:cxn modelId="{79B06718-EA8F-4393-B7F2-A36B6A57E3AB}" type="presParOf" srcId="{1B8588BD-5184-4F75-86A4-3865841E7C1A}" destId="{1E458E55-667A-439F-B2B4-7515393A4E17}" srcOrd="0" destOrd="0" presId="urn:microsoft.com/office/officeart/2005/8/layout/orgChart1"/>
    <dgm:cxn modelId="{0D0B58C9-ADE6-4A97-AC9E-051A0284AB52}" type="presParOf" srcId="{1B8588BD-5184-4F75-86A4-3865841E7C1A}" destId="{010AAA2C-C9D6-4A9C-BF49-74DF3FF4CB8B}" srcOrd="1" destOrd="0" presId="urn:microsoft.com/office/officeart/2005/8/layout/orgChart1"/>
    <dgm:cxn modelId="{9B810CCF-68AE-4230-8B29-090BFDC3BE0F}" type="presParOf" srcId="{499B5212-CE83-4A05-81BC-7357C04DA652}" destId="{3ED6E56B-9EFA-44DE-8484-C9B58B4307D1}" srcOrd="1" destOrd="0" presId="urn:microsoft.com/office/officeart/2005/8/layout/orgChart1"/>
    <dgm:cxn modelId="{8798B8A3-A5A5-4671-ADFB-B509DADA0EF1}" type="presParOf" srcId="{3ED6E56B-9EFA-44DE-8484-C9B58B4307D1}" destId="{C8FCCCFA-6F62-42F4-B666-E8CE3CFEF9ED}" srcOrd="0" destOrd="0" presId="urn:microsoft.com/office/officeart/2005/8/layout/orgChart1"/>
    <dgm:cxn modelId="{EE473DCF-17AA-434C-9CF1-95FE7E7AC528}" type="presParOf" srcId="{3ED6E56B-9EFA-44DE-8484-C9B58B4307D1}" destId="{B6C42FDE-FFD0-4D4A-9BDA-B20415D6E608}" srcOrd="1" destOrd="0" presId="urn:microsoft.com/office/officeart/2005/8/layout/orgChart1"/>
    <dgm:cxn modelId="{08526C43-7F1A-46B5-898C-F067C7D3B995}" type="presParOf" srcId="{B6C42FDE-FFD0-4D4A-9BDA-B20415D6E608}" destId="{A247759F-1A85-4D1C-83C4-AADD114C771F}" srcOrd="0" destOrd="0" presId="urn:microsoft.com/office/officeart/2005/8/layout/orgChart1"/>
    <dgm:cxn modelId="{6DCB7CCC-5708-409D-AF2E-3B0289504523}" type="presParOf" srcId="{A247759F-1A85-4D1C-83C4-AADD114C771F}" destId="{8FA2D0D0-2980-4DE6-A661-322C8C437CF7}" srcOrd="0" destOrd="0" presId="urn:microsoft.com/office/officeart/2005/8/layout/orgChart1"/>
    <dgm:cxn modelId="{EAF075D0-48B4-4564-966C-C036CC9344B3}" type="presParOf" srcId="{A247759F-1A85-4D1C-83C4-AADD114C771F}" destId="{2D417594-B201-483F-922E-0BBCA53537CD}" srcOrd="1" destOrd="0" presId="urn:microsoft.com/office/officeart/2005/8/layout/orgChart1"/>
    <dgm:cxn modelId="{E0A0520F-33C2-4183-8326-1D7A6CB02AF2}" type="presParOf" srcId="{B6C42FDE-FFD0-4D4A-9BDA-B20415D6E608}" destId="{3D7C6C24-7C4C-408D-A133-409422FF0507}" srcOrd="1" destOrd="0" presId="urn:microsoft.com/office/officeart/2005/8/layout/orgChart1"/>
    <dgm:cxn modelId="{FFE6630A-D62E-4B47-8260-48117CDE9338}" type="presParOf" srcId="{3D7C6C24-7C4C-408D-A133-409422FF0507}" destId="{E884879E-0828-4176-8547-070733921A92}" srcOrd="0" destOrd="0" presId="urn:microsoft.com/office/officeart/2005/8/layout/orgChart1"/>
    <dgm:cxn modelId="{67C7DB0A-F593-4BC4-9A48-DB91F240AC0D}" type="presParOf" srcId="{3D7C6C24-7C4C-408D-A133-409422FF0507}" destId="{61B931DA-07FA-4D69-A26A-66F93431DA6D}" srcOrd="1" destOrd="0" presId="urn:microsoft.com/office/officeart/2005/8/layout/orgChart1"/>
    <dgm:cxn modelId="{BE5F1D5E-6A5A-4B3F-B03B-C74ABBA63F8C}" type="presParOf" srcId="{61B931DA-07FA-4D69-A26A-66F93431DA6D}" destId="{AFF1AC33-E129-4844-BEAA-61F1DABACF59}" srcOrd="0" destOrd="0" presId="urn:microsoft.com/office/officeart/2005/8/layout/orgChart1"/>
    <dgm:cxn modelId="{8ADBF00E-C8C6-4DC3-A32F-256B266C7A1C}" type="presParOf" srcId="{AFF1AC33-E129-4844-BEAA-61F1DABACF59}" destId="{2A6694C9-0B12-4960-85B1-B104634B96EE}" srcOrd="0" destOrd="0" presId="urn:microsoft.com/office/officeart/2005/8/layout/orgChart1"/>
    <dgm:cxn modelId="{C0319C7B-4DD2-4F45-A94D-9743955DB35D}" type="presParOf" srcId="{AFF1AC33-E129-4844-BEAA-61F1DABACF59}" destId="{4CDE111B-AC69-4954-BDC9-D5EDEBFAE4FC}" srcOrd="1" destOrd="0" presId="urn:microsoft.com/office/officeart/2005/8/layout/orgChart1"/>
    <dgm:cxn modelId="{FEA20FAE-EC04-4157-B1B8-7109D42C9061}" type="presParOf" srcId="{61B931DA-07FA-4D69-A26A-66F93431DA6D}" destId="{2515C9B3-AD59-4CE6-BB5E-D33DF54FC6E2}" srcOrd="1" destOrd="0" presId="urn:microsoft.com/office/officeart/2005/8/layout/orgChart1"/>
    <dgm:cxn modelId="{9230E362-EE68-4324-886F-32FDC0224188}" type="presParOf" srcId="{61B931DA-07FA-4D69-A26A-66F93431DA6D}" destId="{3972F7DE-AC4D-4E1E-8CC2-788C8137C169}" srcOrd="2" destOrd="0" presId="urn:microsoft.com/office/officeart/2005/8/layout/orgChart1"/>
    <dgm:cxn modelId="{C2247316-7DA8-4E14-86A1-3DF3898493D9}" type="presParOf" srcId="{3D7C6C24-7C4C-408D-A133-409422FF0507}" destId="{C046DD33-133F-4EB1-8077-9511C4B698E8}" srcOrd="2" destOrd="0" presId="urn:microsoft.com/office/officeart/2005/8/layout/orgChart1"/>
    <dgm:cxn modelId="{D8BDCAEE-654C-46A8-AF8F-C54A9CD76ADD}" type="presParOf" srcId="{3D7C6C24-7C4C-408D-A133-409422FF0507}" destId="{1189E7DC-5C86-44B5-922B-305D6C697AB0}" srcOrd="3" destOrd="0" presId="urn:microsoft.com/office/officeart/2005/8/layout/orgChart1"/>
    <dgm:cxn modelId="{705BE9A5-71DC-4554-911C-E1A25EE36D61}" type="presParOf" srcId="{1189E7DC-5C86-44B5-922B-305D6C697AB0}" destId="{CAF23B03-8F6C-4AFE-93EA-32DE140B75FA}" srcOrd="0" destOrd="0" presId="urn:microsoft.com/office/officeart/2005/8/layout/orgChart1"/>
    <dgm:cxn modelId="{37DA11A4-9454-49E9-9A33-8B777126E512}" type="presParOf" srcId="{CAF23B03-8F6C-4AFE-93EA-32DE140B75FA}" destId="{A432810F-5959-4A99-9A2B-37ECD7DB4F0B}" srcOrd="0" destOrd="0" presId="urn:microsoft.com/office/officeart/2005/8/layout/orgChart1"/>
    <dgm:cxn modelId="{54613C09-0A14-4593-8E14-2EA7A9B82F48}" type="presParOf" srcId="{CAF23B03-8F6C-4AFE-93EA-32DE140B75FA}" destId="{F9C88DD7-05EF-47D3-987A-0ED416EF38D9}" srcOrd="1" destOrd="0" presId="urn:microsoft.com/office/officeart/2005/8/layout/orgChart1"/>
    <dgm:cxn modelId="{200026F0-C081-493E-B7EB-BC276FAAFD29}" type="presParOf" srcId="{1189E7DC-5C86-44B5-922B-305D6C697AB0}" destId="{9BC31F56-E3E7-4901-85B2-7287EEC57A0C}" srcOrd="1" destOrd="0" presId="urn:microsoft.com/office/officeart/2005/8/layout/orgChart1"/>
    <dgm:cxn modelId="{4B9D0918-A903-479F-9C5D-138571894684}" type="presParOf" srcId="{1189E7DC-5C86-44B5-922B-305D6C697AB0}" destId="{67874A62-1BB0-4065-864C-17FF7FB5749A}" srcOrd="2" destOrd="0" presId="urn:microsoft.com/office/officeart/2005/8/layout/orgChart1"/>
    <dgm:cxn modelId="{9020102F-836A-4377-B784-8CFB5ECE0E9D}" type="presParOf" srcId="{3D7C6C24-7C4C-408D-A133-409422FF0507}" destId="{2311FE75-BBEA-4D03-ABAB-BFDF7A6C53F3}" srcOrd="4" destOrd="0" presId="urn:microsoft.com/office/officeart/2005/8/layout/orgChart1"/>
    <dgm:cxn modelId="{54F8303D-F8AB-49A7-B677-859C0A877746}" type="presParOf" srcId="{3D7C6C24-7C4C-408D-A133-409422FF0507}" destId="{14A58EDA-2BDE-46AD-A368-62128793DE9F}" srcOrd="5" destOrd="0" presId="urn:microsoft.com/office/officeart/2005/8/layout/orgChart1"/>
    <dgm:cxn modelId="{51EE06CB-CC8B-4CCD-B967-FB0B56B62930}" type="presParOf" srcId="{14A58EDA-2BDE-46AD-A368-62128793DE9F}" destId="{9EEEFE04-1106-44BE-8772-7E2FC3A718E7}" srcOrd="0" destOrd="0" presId="urn:microsoft.com/office/officeart/2005/8/layout/orgChart1"/>
    <dgm:cxn modelId="{919CBFB8-30CD-4961-B2CD-D511C61CD80D}" type="presParOf" srcId="{9EEEFE04-1106-44BE-8772-7E2FC3A718E7}" destId="{A7852F6E-3972-41A3-B71F-330B34CD935A}" srcOrd="0" destOrd="0" presId="urn:microsoft.com/office/officeart/2005/8/layout/orgChart1"/>
    <dgm:cxn modelId="{5D7C4EA0-8118-4CFE-98C6-7718757094EF}" type="presParOf" srcId="{9EEEFE04-1106-44BE-8772-7E2FC3A718E7}" destId="{2F4C1A3E-CB6E-4D6C-89CC-DC82448B78B8}" srcOrd="1" destOrd="0" presId="urn:microsoft.com/office/officeart/2005/8/layout/orgChart1"/>
    <dgm:cxn modelId="{56EDD5ED-A84E-47E5-BAE2-CBA56FE1B978}" type="presParOf" srcId="{14A58EDA-2BDE-46AD-A368-62128793DE9F}" destId="{429300AA-F296-4824-83BF-296051C66FD1}" srcOrd="1" destOrd="0" presId="urn:microsoft.com/office/officeart/2005/8/layout/orgChart1"/>
    <dgm:cxn modelId="{49E90437-164D-4BDB-BB43-7F24A1098264}" type="presParOf" srcId="{14A58EDA-2BDE-46AD-A368-62128793DE9F}" destId="{BBA82BFE-D37D-4AA5-836A-ACBC605896A3}" srcOrd="2" destOrd="0" presId="urn:microsoft.com/office/officeart/2005/8/layout/orgChart1"/>
    <dgm:cxn modelId="{4C0FEE83-E5D1-4F8F-9682-CE1968FD6A61}" type="presParOf" srcId="{B6C42FDE-FFD0-4D4A-9BDA-B20415D6E608}" destId="{D6AF4A7F-B931-4358-B260-25DA6FA309DB}" srcOrd="2" destOrd="0" presId="urn:microsoft.com/office/officeart/2005/8/layout/orgChart1"/>
    <dgm:cxn modelId="{DC81ECE8-E26F-48B8-A7DD-C8D6CE1E0965}" type="presParOf" srcId="{3ED6E56B-9EFA-44DE-8484-C9B58B4307D1}" destId="{8B0AD45C-1392-4336-B963-2FBD337AC64B}" srcOrd="2" destOrd="0" presId="urn:microsoft.com/office/officeart/2005/8/layout/orgChart1"/>
    <dgm:cxn modelId="{E9D86FBD-0DCE-4C85-82C1-2DFDF5FE74F1}" type="presParOf" srcId="{3ED6E56B-9EFA-44DE-8484-C9B58B4307D1}" destId="{75C281C8-5635-409C-85E7-F6BCDE4F3106}" srcOrd="3" destOrd="0" presId="urn:microsoft.com/office/officeart/2005/8/layout/orgChart1"/>
    <dgm:cxn modelId="{1A88964D-8F38-446E-820E-6E5BDF43938E}" type="presParOf" srcId="{75C281C8-5635-409C-85E7-F6BCDE4F3106}" destId="{EEBB3A43-0B8C-4682-881A-61966769A4D3}" srcOrd="0" destOrd="0" presId="urn:microsoft.com/office/officeart/2005/8/layout/orgChart1"/>
    <dgm:cxn modelId="{D4B03235-171E-4949-8839-3601829447E8}" type="presParOf" srcId="{EEBB3A43-0B8C-4682-881A-61966769A4D3}" destId="{408B7BB7-D367-485B-91B8-D94EF4912A35}" srcOrd="0" destOrd="0" presId="urn:microsoft.com/office/officeart/2005/8/layout/orgChart1"/>
    <dgm:cxn modelId="{A0859336-D8EC-4AE4-BE54-AA860CFD11EF}" type="presParOf" srcId="{EEBB3A43-0B8C-4682-881A-61966769A4D3}" destId="{0B754FF5-E4D0-4F0B-AFA7-55E27C9F85FE}" srcOrd="1" destOrd="0" presId="urn:microsoft.com/office/officeart/2005/8/layout/orgChart1"/>
    <dgm:cxn modelId="{0B92FE04-93E0-4838-9934-083BF732ACC1}" type="presParOf" srcId="{75C281C8-5635-409C-85E7-F6BCDE4F3106}" destId="{0BB30A86-CD9E-427C-B857-3013C933212D}" srcOrd="1" destOrd="0" presId="urn:microsoft.com/office/officeart/2005/8/layout/orgChart1"/>
    <dgm:cxn modelId="{FB4DEFF0-6A04-467C-8689-C763C68F8C38}" type="presParOf" srcId="{0BB30A86-CD9E-427C-B857-3013C933212D}" destId="{DDF05435-E2A5-430F-8209-E047FACFDC84}" srcOrd="0" destOrd="0" presId="urn:microsoft.com/office/officeart/2005/8/layout/orgChart1"/>
    <dgm:cxn modelId="{D6216307-A3C6-42C1-8258-F7BF9E37983A}" type="presParOf" srcId="{0BB30A86-CD9E-427C-B857-3013C933212D}" destId="{F46D59C6-6BB6-40CA-9AAE-C3506B04B8EC}" srcOrd="1" destOrd="0" presId="urn:microsoft.com/office/officeart/2005/8/layout/orgChart1"/>
    <dgm:cxn modelId="{5B8488D6-9F6A-445F-A1BD-A74CFAAE819C}" type="presParOf" srcId="{F46D59C6-6BB6-40CA-9AAE-C3506B04B8EC}" destId="{CA985A7B-0023-4E4D-B4F7-9794AE95EA1D}" srcOrd="0" destOrd="0" presId="urn:microsoft.com/office/officeart/2005/8/layout/orgChart1"/>
    <dgm:cxn modelId="{197D775A-8136-41F5-BF88-A4EB0BF32F67}" type="presParOf" srcId="{CA985A7B-0023-4E4D-B4F7-9794AE95EA1D}" destId="{878E7772-79E6-4D7D-B19C-9EF3E98DADED}" srcOrd="0" destOrd="0" presId="urn:microsoft.com/office/officeart/2005/8/layout/orgChart1"/>
    <dgm:cxn modelId="{1DAA2E54-8989-4F04-83EE-4C51FE1280F2}" type="presParOf" srcId="{CA985A7B-0023-4E4D-B4F7-9794AE95EA1D}" destId="{EA61565C-F5F9-44C0-911C-41EC3CB78F64}" srcOrd="1" destOrd="0" presId="urn:microsoft.com/office/officeart/2005/8/layout/orgChart1"/>
    <dgm:cxn modelId="{B3DF8ACC-308C-464E-A80D-1058E41DD782}" type="presParOf" srcId="{F46D59C6-6BB6-40CA-9AAE-C3506B04B8EC}" destId="{5F22CDFC-5D4E-47E2-B093-3E2387B92A93}" srcOrd="1" destOrd="0" presId="urn:microsoft.com/office/officeart/2005/8/layout/orgChart1"/>
    <dgm:cxn modelId="{9AE06338-D144-47C1-92BC-594108C090E2}" type="presParOf" srcId="{F46D59C6-6BB6-40CA-9AAE-C3506B04B8EC}" destId="{7E6B7CA8-2CF4-4242-B71C-9CE3B4EDFEB0}" srcOrd="2" destOrd="0" presId="urn:microsoft.com/office/officeart/2005/8/layout/orgChart1"/>
    <dgm:cxn modelId="{C9D77A99-6A2F-4E83-934B-2CC9113C629F}" type="presParOf" srcId="{0BB30A86-CD9E-427C-B857-3013C933212D}" destId="{B296A193-C725-41FD-AABA-5DCF199F334F}" srcOrd="2" destOrd="0" presId="urn:microsoft.com/office/officeart/2005/8/layout/orgChart1"/>
    <dgm:cxn modelId="{679F66D2-F706-4BC9-B071-C8A3D8A85232}" type="presParOf" srcId="{0BB30A86-CD9E-427C-B857-3013C933212D}" destId="{85C0933D-1D9B-4E5B-8151-6A75B92D4BA1}" srcOrd="3" destOrd="0" presId="urn:microsoft.com/office/officeart/2005/8/layout/orgChart1"/>
    <dgm:cxn modelId="{71D1AA3E-BF33-471E-9E4E-CD593DAD3FE9}" type="presParOf" srcId="{85C0933D-1D9B-4E5B-8151-6A75B92D4BA1}" destId="{989BB96A-80DD-4877-AE4B-0A8195B94044}" srcOrd="0" destOrd="0" presId="urn:microsoft.com/office/officeart/2005/8/layout/orgChart1"/>
    <dgm:cxn modelId="{C437C19C-FAC5-45EE-955B-11D889745434}" type="presParOf" srcId="{989BB96A-80DD-4877-AE4B-0A8195B94044}" destId="{E113F295-A07A-448D-8D4B-0AC871232F04}" srcOrd="0" destOrd="0" presId="urn:microsoft.com/office/officeart/2005/8/layout/orgChart1"/>
    <dgm:cxn modelId="{89CEB076-A67D-4328-9F09-E17F9C3D190D}" type="presParOf" srcId="{989BB96A-80DD-4877-AE4B-0A8195B94044}" destId="{89B2D8A9-1C76-4EDF-83BE-AD1781F6FB39}" srcOrd="1" destOrd="0" presId="urn:microsoft.com/office/officeart/2005/8/layout/orgChart1"/>
    <dgm:cxn modelId="{8264CF09-F534-4DD2-BF9F-BABEAFDB6F75}" type="presParOf" srcId="{85C0933D-1D9B-4E5B-8151-6A75B92D4BA1}" destId="{7771F92E-3B34-47F8-9E98-3F70FCE090E2}" srcOrd="1" destOrd="0" presId="urn:microsoft.com/office/officeart/2005/8/layout/orgChart1"/>
    <dgm:cxn modelId="{D1F7CEB3-9E75-4466-BD60-35710D5598C6}" type="presParOf" srcId="{85C0933D-1D9B-4E5B-8151-6A75B92D4BA1}" destId="{C9B8CC86-DAA6-41AC-8F61-B8BEC8583BF3}" srcOrd="2" destOrd="0" presId="urn:microsoft.com/office/officeart/2005/8/layout/orgChart1"/>
    <dgm:cxn modelId="{EE77A858-47AB-4104-B648-54C90E260E74}" type="presParOf" srcId="{0BB30A86-CD9E-427C-B857-3013C933212D}" destId="{D10BCD81-F32B-445F-8B78-70D60FA529EF}" srcOrd="4" destOrd="0" presId="urn:microsoft.com/office/officeart/2005/8/layout/orgChart1"/>
    <dgm:cxn modelId="{F6A5AEC4-1A2D-4A4F-94CD-21B24F3DCFA8}" type="presParOf" srcId="{0BB30A86-CD9E-427C-B857-3013C933212D}" destId="{12349373-FD11-46C3-9DA6-C98FCDEF5C50}" srcOrd="5" destOrd="0" presId="urn:microsoft.com/office/officeart/2005/8/layout/orgChart1"/>
    <dgm:cxn modelId="{84C45E58-40E3-4561-B23E-5CB6887B4F6E}" type="presParOf" srcId="{12349373-FD11-46C3-9DA6-C98FCDEF5C50}" destId="{99840B7F-BDA1-44E6-AD86-7A7824A1477D}" srcOrd="0" destOrd="0" presId="urn:microsoft.com/office/officeart/2005/8/layout/orgChart1"/>
    <dgm:cxn modelId="{532165C2-1733-4060-8973-A2F296EAD1FE}" type="presParOf" srcId="{99840B7F-BDA1-44E6-AD86-7A7824A1477D}" destId="{12663681-A09B-435D-B4D6-47180D9F0F8B}" srcOrd="0" destOrd="0" presId="urn:microsoft.com/office/officeart/2005/8/layout/orgChart1"/>
    <dgm:cxn modelId="{7E3C5964-71CC-48A5-9A8E-E6EFC836B632}" type="presParOf" srcId="{99840B7F-BDA1-44E6-AD86-7A7824A1477D}" destId="{B971028F-B4A8-4FCD-989B-EC8262AF9C89}" srcOrd="1" destOrd="0" presId="urn:microsoft.com/office/officeart/2005/8/layout/orgChart1"/>
    <dgm:cxn modelId="{08031372-EDBF-45BF-A89F-829144E0E87F}" type="presParOf" srcId="{12349373-FD11-46C3-9DA6-C98FCDEF5C50}" destId="{E42D8DCD-3A8E-4013-AEFC-D14FB042555A}" srcOrd="1" destOrd="0" presId="urn:microsoft.com/office/officeart/2005/8/layout/orgChart1"/>
    <dgm:cxn modelId="{30114C04-C1B1-4CF0-B841-D7A6C7D2B290}" type="presParOf" srcId="{12349373-FD11-46C3-9DA6-C98FCDEF5C50}" destId="{93655476-303E-4AE9-B751-D21E9BEEC1A0}" srcOrd="2" destOrd="0" presId="urn:microsoft.com/office/officeart/2005/8/layout/orgChart1"/>
    <dgm:cxn modelId="{56E591F4-E33A-43F8-B1F9-1CD321370324}" type="presParOf" srcId="{75C281C8-5635-409C-85E7-F6BCDE4F3106}" destId="{C881A7B7-FE2E-48F4-AD31-56B722A53CBE}" srcOrd="2" destOrd="0" presId="urn:microsoft.com/office/officeart/2005/8/layout/orgChart1"/>
    <dgm:cxn modelId="{043AA5C2-3CCB-447A-8BBC-40135A0EA087}" type="presParOf" srcId="{3ED6E56B-9EFA-44DE-8484-C9B58B4307D1}" destId="{0B9A11CB-9A6A-425A-9AE9-019BA092FF7C}" srcOrd="4" destOrd="0" presId="urn:microsoft.com/office/officeart/2005/8/layout/orgChart1"/>
    <dgm:cxn modelId="{E9654F2F-05DB-4580-B57F-3B6912813827}" type="presParOf" srcId="{3ED6E56B-9EFA-44DE-8484-C9B58B4307D1}" destId="{F08F9419-0F12-430F-A93E-1BB86981985F}" srcOrd="5" destOrd="0" presId="urn:microsoft.com/office/officeart/2005/8/layout/orgChart1"/>
    <dgm:cxn modelId="{F4B16E14-C1E1-45ED-A395-23E73F56C569}" type="presParOf" srcId="{F08F9419-0F12-430F-A93E-1BB86981985F}" destId="{E0064D0F-A313-416D-8FBC-38048893AAA4}" srcOrd="0" destOrd="0" presId="urn:microsoft.com/office/officeart/2005/8/layout/orgChart1"/>
    <dgm:cxn modelId="{A304F527-1337-4645-A095-6A2DB36528C7}" type="presParOf" srcId="{E0064D0F-A313-416D-8FBC-38048893AAA4}" destId="{92242E58-7669-4B7D-A83D-938F6B8A7E28}" srcOrd="0" destOrd="0" presId="urn:microsoft.com/office/officeart/2005/8/layout/orgChart1"/>
    <dgm:cxn modelId="{06A09F92-5EA3-4479-939E-ACC644764616}" type="presParOf" srcId="{E0064D0F-A313-416D-8FBC-38048893AAA4}" destId="{BE554493-F47A-40D1-A874-5E12661A3F7F}" srcOrd="1" destOrd="0" presId="urn:microsoft.com/office/officeart/2005/8/layout/orgChart1"/>
    <dgm:cxn modelId="{C026D0C2-B931-49D3-87ED-EA46D267ED15}" type="presParOf" srcId="{F08F9419-0F12-430F-A93E-1BB86981985F}" destId="{8E8656EA-0F0E-49AC-8B6C-3E0B75C85F1A}" srcOrd="1" destOrd="0" presId="urn:microsoft.com/office/officeart/2005/8/layout/orgChart1"/>
    <dgm:cxn modelId="{4D6585ED-AE87-4048-90C6-CE96632ACF2B}" type="presParOf" srcId="{8E8656EA-0F0E-49AC-8B6C-3E0B75C85F1A}" destId="{889E706A-5A62-49AF-9FFD-0AA3040479E3}" srcOrd="0" destOrd="0" presId="urn:microsoft.com/office/officeart/2005/8/layout/orgChart1"/>
    <dgm:cxn modelId="{A2F8B09E-F072-449C-B36A-953BED4A3129}" type="presParOf" srcId="{8E8656EA-0F0E-49AC-8B6C-3E0B75C85F1A}" destId="{65914605-16C9-4CEE-8D89-170488062CE3}" srcOrd="1" destOrd="0" presId="urn:microsoft.com/office/officeart/2005/8/layout/orgChart1"/>
    <dgm:cxn modelId="{F6F5C1C4-4E16-4F51-84DE-B3AA7ABBB4F3}" type="presParOf" srcId="{65914605-16C9-4CEE-8D89-170488062CE3}" destId="{0AA2E664-EA29-4A2F-81F9-4A230B5674C1}" srcOrd="0" destOrd="0" presId="urn:microsoft.com/office/officeart/2005/8/layout/orgChart1"/>
    <dgm:cxn modelId="{F5060AFC-721C-46FB-98EE-DE0413AF0984}" type="presParOf" srcId="{0AA2E664-EA29-4A2F-81F9-4A230B5674C1}" destId="{7CF6C6E0-44EA-413D-AA90-432EAEC8E7E2}" srcOrd="0" destOrd="0" presId="urn:microsoft.com/office/officeart/2005/8/layout/orgChart1"/>
    <dgm:cxn modelId="{6C850EC0-52A0-4DE1-B565-B14056581455}" type="presParOf" srcId="{0AA2E664-EA29-4A2F-81F9-4A230B5674C1}" destId="{865122F8-6073-47B2-BB8E-887727091D1C}" srcOrd="1" destOrd="0" presId="urn:microsoft.com/office/officeart/2005/8/layout/orgChart1"/>
    <dgm:cxn modelId="{35090C53-500C-47F1-B891-E82E6775988F}" type="presParOf" srcId="{65914605-16C9-4CEE-8D89-170488062CE3}" destId="{6296964B-DAEC-43AF-8712-5293B6593B1C}" srcOrd="1" destOrd="0" presId="urn:microsoft.com/office/officeart/2005/8/layout/orgChart1"/>
    <dgm:cxn modelId="{3E8BEEF0-4411-496F-98AF-9ADFE4660A4C}" type="presParOf" srcId="{65914605-16C9-4CEE-8D89-170488062CE3}" destId="{B649D300-24B5-471C-AA06-3CF9705C282B}" srcOrd="2" destOrd="0" presId="urn:microsoft.com/office/officeart/2005/8/layout/orgChart1"/>
    <dgm:cxn modelId="{9931E6B6-14EE-4495-8A67-720A893049D0}" type="presParOf" srcId="{F08F9419-0F12-430F-A93E-1BB86981985F}" destId="{C3F29106-86D7-4896-AA56-3ACAEC670437}" srcOrd="2" destOrd="0" presId="urn:microsoft.com/office/officeart/2005/8/layout/orgChart1"/>
    <dgm:cxn modelId="{CA05F706-B834-4BBE-BE73-FB66E709A731}" type="presParOf" srcId="{3ED6E56B-9EFA-44DE-8484-C9B58B4307D1}" destId="{634836AE-0919-499D-A717-C6A1FDDE5B87}" srcOrd="6" destOrd="0" presId="urn:microsoft.com/office/officeart/2005/8/layout/orgChart1"/>
    <dgm:cxn modelId="{7581EA8B-51B3-4D82-A793-75E162570DFA}" type="presParOf" srcId="{3ED6E56B-9EFA-44DE-8484-C9B58B4307D1}" destId="{3AFF1320-242D-4E03-8AD1-1F84C0EE78AF}" srcOrd="7" destOrd="0" presId="urn:microsoft.com/office/officeart/2005/8/layout/orgChart1"/>
    <dgm:cxn modelId="{BAA6E818-3AD6-427F-B502-7733951531C3}" type="presParOf" srcId="{3AFF1320-242D-4E03-8AD1-1F84C0EE78AF}" destId="{60CF890E-4529-4390-AFF0-32BF56409D25}" srcOrd="0" destOrd="0" presId="urn:microsoft.com/office/officeart/2005/8/layout/orgChart1"/>
    <dgm:cxn modelId="{B19983B1-6C33-4A9D-801C-93E31ED2064D}" type="presParOf" srcId="{60CF890E-4529-4390-AFF0-32BF56409D25}" destId="{5958618A-EA94-4AA5-902F-26101A86876D}" srcOrd="0" destOrd="0" presId="urn:microsoft.com/office/officeart/2005/8/layout/orgChart1"/>
    <dgm:cxn modelId="{4CA18F74-8D8E-48A8-80DF-9AEBFB4745B6}" type="presParOf" srcId="{60CF890E-4529-4390-AFF0-32BF56409D25}" destId="{C8345243-AB05-478D-89D6-24EA79CC81B0}" srcOrd="1" destOrd="0" presId="urn:microsoft.com/office/officeart/2005/8/layout/orgChart1"/>
    <dgm:cxn modelId="{960B1DE0-A7E6-4D23-A6DE-920B37BBF9E4}" type="presParOf" srcId="{3AFF1320-242D-4E03-8AD1-1F84C0EE78AF}" destId="{FD9BE86E-16B4-4811-BFC8-1ABEB74EFFB6}" srcOrd="1" destOrd="0" presId="urn:microsoft.com/office/officeart/2005/8/layout/orgChart1"/>
    <dgm:cxn modelId="{24B13920-EDE5-4D34-8E6A-DE2E5ACBC5B7}" type="presParOf" srcId="{FD9BE86E-16B4-4811-BFC8-1ABEB74EFFB6}" destId="{8B6D0DB8-2442-4DEA-BA79-AAE6F8D453CD}" srcOrd="0" destOrd="0" presId="urn:microsoft.com/office/officeart/2005/8/layout/orgChart1"/>
    <dgm:cxn modelId="{B35D0F81-13EE-4E59-BDD7-8F6245F0BAFB}" type="presParOf" srcId="{FD9BE86E-16B4-4811-BFC8-1ABEB74EFFB6}" destId="{DB282D42-20B1-45CC-AB99-0EFF750BBEF5}" srcOrd="1" destOrd="0" presId="urn:microsoft.com/office/officeart/2005/8/layout/orgChart1"/>
    <dgm:cxn modelId="{BAF55593-AEB1-4006-B4C9-A75EC5E8253D}" type="presParOf" srcId="{DB282D42-20B1-45CC-AB99-0EFF750BBEF5}" destId="{963D6948-FEC5-4666-B419-E6317421FEA4}" srcOrd="0" destOrd="0" presId="urn:microsoft.com/office/officeart/2005/8/layout/orgChart1"/>
    <dgm:cxn modelId="{7A0A8FCA-05DC-465B-A504-8B496BC19FC9}" type="presParOf" srcId="{963D6948-FEC5-4666-B419-E6317421FEA4}" destId="{5E94FE69-26FC-415A-80E9-25E5D214A3E0}" srcOrd="0" destOrd="0" presId="urn:microsoft.com/office/officeart/2005/8/layout/orgChart1"/>
    <dgm:cxn modelId="{A6C32467-97D5-4FA7-A771-DF5193B22358}" type="presParOf" srcId="{963D6948-FEC5-4666-B419-E6317421FEA4}" destId="{32FD4EFC-3D50-445B-82EA-D03E21666A59}" srcOrd="1" destOrd="0" presId="urn:microsoft.com/office/officeart/2005/8/layout/orgChart1"/>
    <dgm:cxn modelId="{26C79501-12D8-4C80-ADAF-DECEF54ED48A}" type="presParOf" srcId="{DB282D42-20B1-45CC-AB99-0EFF750BBEF5}" destId="{B7DBED69-2B4E-499D-AD8F-B2CA4F507117}" srcOrd="1" destOrd="0" presId="urn:microsoft.com/office/officeart/2005/8/layout/orgChart1"/>
    <dgm:cxn modelId="{F786C6DD-DFAC-4E77-8FA5-6D05FE7ABD9F}" type="presParOf" srcId="{DB282D42-20B1-45CC-AB99-0EFF750BBEF5}" destId="{D63F02F6-9784-44B5-AE0F-5597321D25F4}" srcOrd="2" destOrd="0" presId="urn:microsoft.com/office/officeart/2005/8/layout/orgChart1"/>
    <dgm:cxn modelId="{13C45811-1067-4FE9-954A-F3D633EB2EE4}" type="presParOf" srcId="{FD9BE86E-16B4-4811-BFC8-1ABEB74EFFB6}" destId="{B78417A7-AF44-4836-90AF-65475B77038F}" srcOrd="2" destOrd="0" presId="urn:microsoft.com/office/officeart/2005/8/layout/orgChart1"/>
    <dgm:cxn modelId="{A6BEB8A8-3512-454E-B7FE-0D5AF370910E}" type="presParOf" srcId="{FD9BE86E-16B4-4811-BFC8-1ABEB74EFFB6}" destId="{032A2463-F5F8-42C3-9311-1D26015ED6B1}" srcOrd="3" destOrd="0" presId="urn:microsoft.com/office/officeart/2005/8/layout/orgChart1"/>
    <dgm:cxn modelId="{DEE028EC-CF3E-4631-A8C0-ADBBD85E883E}" type="presParOf" srcId="{032A2463-F5F8-42C3-9311-1D26015ED6B1}" destId="{7DC19B22-24A7-4E45-8E87-365624FB7C61}" srcOrd="0" destOrd="0" presId="urn:microsoft.com/office/officeart/2005/8/layout/orgChart1"/>
    <dgm:cxn modelId="{D6DA0B0A-EF65-4075-9E5B-E2294AB1B4FA}" type="presParOf" srcId="{7DC19B22-24A7-4E45-8E87-365624FB7C61}" destId="{2FBB2C0B-2F11-43A0-B4C9-E2489EF6DAD5}" srcOrd="0" destOrd="0" presId="urn:microsoft.com/office/officeart/2005/8/layout/orgChart1"/>
    <dgm:cxn modelId="{7AA9F950-98AD-4607-9F93-B262CE731AA8}" type="presParOf" srcId="{7DC19B22-24A7-4E45-8E87-365624FB7C61}" destId="{AEED09D9-17D9-4783-8C03-5B46E5BCC7DA}" srcOrd="1" destOrd="0" presId="urn:microsoft.com/office/officeart/2005/8/layout/orgChart1"/>
    <dgm:cxn modelId="{01F4009B-CBD3-49B8-9CE7-9127550298BA}" type="presParOf" srcId="{032A2463-F5F8-42C3-9311-1D26015ED6B1}" destId="{9DA73B2C-7E6C-4589-8AE9-423D83626D00}" srcOrd="1" destOrd="0" presId="urn:microsoft.com/office/officeart/2005/8/layout/orgChart1"/>
    <dgm:cxn modelId="{B818CDE1-1B3B-4B71-8BB1-67C1799A9679}" type="presParOf" srcId="{032A2463-F5F8-42C3-9311-1D26015ED6B1}" destId="{393E9188-388E-4EF2-95DF-EAD9DA9810F1}" srcOrd="2" destOrd="0" presId="urn:microsoft.com/office/officeart/2005/8/layout/orgChart1"/>
    <dgm:cxn modelId="{86BD3FBA-4A82-424B-8E0B-04DC7DC481B9}" type="presParOf" srcId="{3AFF1320-242D-4E03-8AD1-1F84C0EE78AF}" destId="{0A6862E4-5CAE-4049-A4EB-8DF75D76B1EB}" srcOrd="2" destOrd="0" presId="urn:microsoft.com/office/officeart/2005/8/layout/orgChart1"/>
    <dgm:cxn modelId="{1A3E8B3B-C3BF-4912-A782-8C25192F283D}" type="presParOf" srcId="{499B5212-CE83-4A05-81BC-7357C04DA652}" destId="{F6A02F90-258F-47FA-88D2-D485358CAE3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417A7-AF44-4836-90AF-65475B77038F}">
      <dsp:nvSpPr>
        <dsp:cNvPr id="0" name=""/>
        <dsp:cNvSpPr/>
      </dsp:nvSpPr>
      <dsp:spPr>
        <a:xfrm>
          <a:off x="3112330" y="998323"/>
          <a:ext cx="123753" cy="965274"/>
        </a:xfrm>
        <a:custGeom>
          <a:avLst/>
          <a:gdLst/>
          <a:ahLst/>
          <a:cxnLst/>
          <a:rect l="0" t="0" r="0" b="0"/>
          <a:pathLst>
            <a:path>
              <a:moveTo>
                <a:pt x="0" y="0"/>
              </a:moveTo>
              <a:lnTo>
                <a:pt x="0" y="965274"/>
              </a:lnTo>
              <a:lnTo>
                <a:pt x="123753" y="96527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6D0DB8-2442-4DEA-BA79-AAE6F8D453CD}">
      <dsp:nvSpPr>
        <dsp:cNvPr id="0" name=""/>
        <dsp:cNvSpPr/>
      </dsp:nvSpPr>
      <dsp:spPr>
        <a:xfrm>
          <a:off x="3112330" y="998323"/>
          <a:ext cx="123753" cy="379509"/>
        </a:xfrm>
        <a:custGeom>
          <a:avLst/>
          <a:gdLst/>
          <a:ahLst/>
          <a:cxnLst/>
          <a:rect l="0" t="0" r="0" b="0"/>
          <a:pathLst>
            <a:path>
              <a:moveTo>
                <a:pt x="0" y="0"/>
              </a:moveTo>
              <a:lnTo>
                <a:pt x="0" y="379509"/>
              </a:lnTo>
              <a:lnTo>
                <a:pt x="123753" y="37950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4836AE-0919-499D-A717-C6A1FDDE5B87}">
      <dsp:nvSpPr>
        <dsp:cNvPr id="0" name=""/>
        <dsp:cNvSpPr/>
      </dsp:nvSpPr>
      <dsp:spPr>
        <a:xfrm>
          <a:off x="1944925" y="412558"/>
          <a:ext cx="1497413" cy="173254"/>
        </a:xfrm>
        <a:custGeom>
          <a:avLst/>
          <a:gdLst/>
          <a:ahLst/>
          <a:cxnLst/>
          <a:rect l="0" t="0" r="0" b="0"/>
          <a:pathLst>
            <a:path>
              <a:moveTo>
                <a:pt x="0" y="0"/>
              </a:moveTo>
              <a:lnTo>
                <a:pt x="0" y="86627"/>
              </a:lnTo>
              <a:lnTo>
                <a:pt x="1497413" y="86627"/>
              </a:lnTo>
              <a:lnTo>
                <a:pt x="1497413" y="17325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9E706A-5A62-49AF-9FFD-0AA3040479E3}">
      <dsp:nvSpPr>
        <dsp:cNvPr id="0" name=""/>
        <dsp:cNvSpPr/>
      </dsp:nvSpPr>
      <dsp:spPr>
        <a:xfrm>
          <a:off x="2114054" y="998323"/>
          <a:ext cx="123753" cy="379509"/>
        </a:xfrm>
        <a:custGeom>
          <a:avLst/>
          <a:gdLst/>
          <a:ahLst/>
          <a:cxnLst/>
          <a:rect l="0" t="0" r="0" b="0"/>
          <a:pathLst>
            <a:path>
              <a:moveTo>
                <a:pt x="0" y="0"/>
              </a:moveTo>
              <a:lnTo>
                <a:pt x="0" y="379509"/>
              </a:lnTo>
              <a:lnTo>
                <a:pt x="123753" y="37950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9A11CB-9A6A-425A-9AE9-019BA092FF7C}">
      <dsp:nvSpPr>
        <dsp:cNvPr id="0" name=""/>
        <dsp:cNvSpPr/>
      </dsp:nvSpPr>
      <dsp:spPr>
        <a:xfrm>
          <a:off x="1944925" y="412558"/>
          <a:ext cx="499137" cy="173254"/>
        </a:xfrm>
        <a:custGeom>
          <a:avLst/>
          <a:gdLst/>
          <a:ahLst/>
          <a:cxnLst/>
          <a:rect l="0" t="0" r="0" b="0"/>
          <a:pathLst>
            <a:path>
              <a:moveTo>
                <a:pt x="0" y="0"/>
              </a:moveTo>
              <a:lnTo>
                <a:pt x="0" y="86627"/>
              </a:lnTo>
              <a:lnTo>
                <a:pt x="499137" y="86627"/>
              </a:lnTo>
              <a:lnTo>
                <a:pt x="499137" y="17325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0BCD81-F32B-445F-8B78-70D60FA529EF}">
      <dsp:nvSpPr>
        <dsp:cNvPr id="0" name=""/>
        <dsp:cNvSpPr/>
      </dsp:nvSpPr>
      <dsp:spPr>
        <a:xfrm>
          <a:off x="1115778" y="998323"/>
          <a:ext cx="123753" cy="1551040"/>
        </a:xfrm>
        <a:custGeom>
          <a:avLst/>
          <a:gdLst/>
          <a:ahLst/>
          <a:cxnLst/>
          <a:rect l="0" t="0" r="0" b="0"/>
          <a:pathLst>
            <a:path>
              <a:moveTo>
                <a:pt x="0" y="0"/>
              </a:moveTo>
              <a:lnTo>
                <a:pt x="0" y="1551040"/>
              </a:lnTo>
              <a:lnTo>
                <a:pt x="123753" y="155104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96A193-C725-41FD-AABA-5DCF199F334F}">
      <dsp:nvSpPr>
        <dsp:cNvPr id="0" name=""/>
        <dsp:cNvSpPr/>
      </dsp:nvSpPr>
      <dsp:spPr>
        <a:xfrm>
          <a:off x="1115778" y="998323"/>
          <a:ext cx="123753" cy="965274"/>
        </a:xfrm>
        <a:custGeom>
          <a:avLst/>
          <a:gdLst/>
          <a:ahLst/>
          <a:cxnLst/>
          <a:rect l="0" t="0" r="0" b="0"/>
          <a:pathLst>
            <a:path>
              <a:moveTo>
                <a:pt x="0" y="0"/>
              </a:moveTo>
              <a:lnTo>
                <a:pt x="0" y="965274"/>
              </a:lnTo>
              <a:lnTo>
                <a:pt x="123753" y="96527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F05435-E2A5-430F-8209-E047FACFDC84}">
      <dsp:nvSpPr>
        <dsp:cNvPr id="0" name=""/>
        <dsp:cNvSpPr/>
      </dsp:nvSpPr>
      <dsp:spPr>
        <a:xfrm>
          <a:off x="1115778" y="998323"/>
          <a:ext cx="123753" cy="379509"/>
        </a:xfrm>
        <a:custGeom>
          <a:avLst/>
          <a:gdLst/>
          <a:ahLst/>
          <a:cxnLst/>
          <a:rect l="0" t="0" r="0" b="0"/>
          <a:pathLst>
            <a:path>
              <a:moveTo>
                <a:pt x="0" y="0"/>
              </a:moveTo>
              <a:lnTo>
                <a:pt x="0" y="379509"/>
              </a:lnTo>
              <a:lnTo>
                <a:pt x="123753" y="37950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0AD45C-1392-4336-B963-2FBD337AC64B}">
      <dsp:nvSpPr>
        <dsp:cNvPr id="0" name=""/>
        <dsp:cNvSpPr/>
      </dsp:nvSpPr>
      <dsp:spPr>
        <a:xfrm>
          <a:off x="1445787" y="412558"/>
          <a:ext cx="499137" cy="173254"/>
        </a:xfrm>
        <a:custGeom>
          <a:avLst/>
          <a:gdLst/>
          <a:ahLst/>
          <a:cxnLst/>
          <a:rect l="0" t="0" r="0" b="0"/>
          <a:pathLst>
            <a:path>
              <a:moveTo>
                <a:pt x="499137" y="0"/>
              </a:moveTo>
              <a:lnTo>
                <a:pt x="499137" y="86627"/>
              </a:lnTo>
              <a:lnTo>
                <a:pt x="0" y="86627"/>
              </a:lnTo>
              <a:lnTo>
                <a:pt x="0" y="17325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11FE75-BBEA-4D03-ABAB-BFDF7A6C53F3}">
      <dsp:nvSpPr>
        <dsp:cNvPr id="0" name=""/>
        <dsp:cNvSpPr/>
      </dsp:nvSpPr>
      <dsp:spPr>
        <a:xfrm>
          <a:off x="117503" y="998323"/>
          <a:ext cx="123753" cy="1551040"/>
        </a:xfrm>
        <a:custGeom>
          <a:avLst/>
          <a:gdLst/>
          <a:ahLst/>
          <a:cxnLst/>
          <a:rect l="0" t="0" r="0" b="0"/>
          <a:pathLst>
            <a:path>
              <a:moveTo>
                <a:pt x="0" y="0"/>
              </a:moveTo>
              <a:lnTo>
                <a:pt x="0" y="1551040"/>
              </a:lnTo>
              <a:lnTo>
                <a:pt x="123753" y="155104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46DD33-133F-4EB1-8077-9511C4B698E8}">
      <dsp:nvSpPr>
        <dsp:cNvPr id="0" name=""/>
        <dsp:cNvSpPr/>
      </dsp:nvSpPr>
      <dsp:spPr>
        <a:xfrm>
          <a:off x="117503" y="998323"/>
          <a:ext cx="123753" cy="965274"/>
        </a:xfrm>
        <a:custGeom>
          <a:avLst/>
          <a:gdLst/>
          <a:ahLst/>
          <a:cxnLst/>
          <a:rect l="0" t="0" r="0" b="0"/>
          <a:pathLst>
            <a:path>
              <a:moveTo>
                <a:pt x="0" y="0"/>
              </a:moveTo>
              <a:lnTo>
                <a:pt x="0" y="965274"/>
              </a:lnTo>
              <a:lnTo>
                <a:pt x="123753" y="96527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84879E-0828-4176-8547-070733921A92}">
      <dsp:nvSpPr>
        <dsp:cNvPr id="0" name=""/>
        <dsp:cNvSpPr/>
      </dsp:nvSpPr>
      <dsp:spPr>
        <a:xfrm>
          <a:off x="117503" y="998323"/>
          <a:ext cx="123753" cy="379509"/>
        </a:xfrm>
        <a:custGeom>
          <a:avLst/>
          <a:gdLst/>
          <a:ahLst/>
          <a:cxnLst/>
          <a:rect l="0" t="0" r="0" b="0"/>
          <a:pathLst>
            <a:path>
              <a:moveTo>
                <a:pt x="0" y="0"/>
              </a:moveTo>
              <a:lnTo>
                <a:pt x="0" y="379509"/>
              </a:lnTo>
              <a:lnTo>
                <a:pt x="123753" y="37950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FCCCFA-6F62-42F4-B666-E8CE3CFEF9ED}">
      <dsp:nvSpPr>
        <dsp:cNvPr id="0" name=""/>
        <dsp:cNvSpPr/>
      </dsp:nvSpPr>
      <dsp:spPr>
        <a:xfrm>
          <a:off x="447511" y="412558"/>
          <a:ext cx="1497413" cy="173254"/>
        </a:xfrm>
        <a:custGeom>
          <a:avLst/>
          <a:gdLst/>
          <a:ahLst/>
          <a:cxnLst/>
          <a:rect l="0" t="0" r="0" b="0"/>
          <a:pathLst>
            <a:path>
              <a:moveTo>
                <a:pt x="1497413" y="0"/>
              </a:moveTo>
              <a:lnTo>
                <a:pt x="1497413" y="86627"/>
              </a:lnTo>
              <a:lnTo>
                <a:pt x="0" y="86627"/>
              </a:lnTo>
              <a:lnTo>
                <a:pt x="0" y="17325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458E55-667A-439F-B2B4-7515393A4E17}">
      <dsp:nvSpPr>
        <dsp:cNvPr id="0" name=""/>
        <dsp:cNvSpPr/>
      </dsp:nvSpPr>
      <dsp:spPr>
        <a:xfrm>
          <a:off x="1532414" y="47"/>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Org</a:t>
          </a:r>
        </a:p>
      </dsp:txBody>
      <dsp:txXfrm>
        <a:off x="1532414" y="47"/>
        <a:ext cx="825021" cy="412510"/>
      </dsp:txXfrm>
    </dsp:sp>
    <dsp:sp modelId="{8FA2D0D0-2980-4DE6-A661-322C8C437CF7}">
      <dsp:nvSpPr>
        <dsp:cNvPr id="0" name=""/>
        <dsp:cNvSpPr/>
      </dsp:nvSpPr>
      <dsp:spPr>
        <a:xfrm>
          <a:off x="35000" y="585812"/>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QFM</a:t>
          </a:r>
        </a:p>
      </dsp:txBody>
      <dsp:txXfrm>
        <a:off x="35000" y="585812"/>
        <a:ext cx="825021" cy="412510"/>
      </dsp:txXfrm>
    </dsp:sp>
    <dsp:sp modelId="{2A6694C9-0B12-4960-85B1-B104634B96EE}">
      <dsp:nvSpPr>
        <dsp:cNvPr id="0" name=""/>
        <dsp:cNvSpPr/>
      </dsp:nvSpPr>
      <dsp:spPr>
        <a:xfrm>
          <a:off x="241256" y="1171577"/>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BU11</a:t>
          </a:r>
        </a:p>
      </dsp:txBody>
      <dsp:txXfrm>
        <a:off x="241256" y="1171577"/>
        <a:ext cx="825021" cy="412510"/>
      </dsp:txXfrm>
    </dsp:sp>
    <dsp:sp modelId="{A432810F-5959-4A99-9A2B-37ECD7DB4F0B}">
      <dsp:nvSpPr>
        <dsp:cNvPr id="0" name=""/>
        <dsp:cNvSpPr/>
      </dsp:nvSpPr>
      <dsp:spPr>
        <a:xfrm>
          <a:off x="241256" y="1757342"/>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BU12</a:t>
          </a:r>
        </a:p>
      </dsp:txBody>
      <dsp:txXfrm>
        <a:off x="241256" y="1757342"/>
        <a:ext cx="825021" cy="412510"/>
      </dsp:txXfrm>
    </dsp:sp>
    <dsp:sp modelId="{A7852F6E-3972-41A3-B71F-330B34CD935A}">
      <dsp:nvSpPr>
        <dsp:cNvPr id="0" name=""/>
        <dsp:cNvSpPr/>
      </dsp:nvSpPr>
      <dsp:spPr>
        <a:xfrm>
          <a:off x="241256" y="2343107"/>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BU13</a:t>
          </a:r>
        </a:p>
      </dsp:txBody>
      <dsp:txXfrm>
        <a:off x="241256" y="2343107"/>
        <a:ext cx="825021" cy="412510"/>
      </dsp:txXfrm>
    </dsp:sp>
    <dsp:sp modelId="{408B7BB7-D367-485B-91B8-D94EF4912A35}">
      <dsp:nvSpPr>
        <dsp:cNvPr id="0" name=""/>
        <dsp:cNvSpPr/>
      </dsp:nvSpPr>
      <dsp:spPr>
        <a:xfrm>
          <a:off x="1033276" y="585812"/>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GA</a:t>
          </a:r>
        </a:p>
      </dsp:txBody>
      <dsp:txXfrm>
        <a:off x="1033276" y="585812"/>
        <a:ext cx="825021" cy="412510"/>
      </dsp:txXfrm>
    </dsp:sp>
    <dsp:sp modelId="{878E7772-79E6-4D7D-B19C-9EF3E98DADED}">
      <dsp:nvSpPr>
        <dsp:cNvPr id="0" name=""/>
        <dsp:cNvSpPr/>
      </dsp:nvSpPr>
      <dsp:spPr>
        <a:xfrm>
          <a:off x="1239532" y="1171577"/>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BU21</a:t>
          </a:r>
        </a:p>
      </dsp:txBody>
      <dsp:txXfrm>
        <a:off x="1239532" y="1171577"/>
        <a:ext cx="825021" cy="412510"/>
      </dsp:txXfrm>
    </dsp:sp>
    <dsp:sp modelId="{E113F295-A07A-448D-8D4B-0AC871232F04}">
      <dsp:nvSpPr>
        <dsp:cNvPr id="0" name=""/>
        <dsp:cNvSpPr/>
      </dsp:nvSpPr>
      <dsp:spPr>
        <a:xfrm>
          <a:off x="1239532" y="1757342"/>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BU22</a:t>
          </a:r>
        </a:p>
      </dsp:txBody>
      <dsp:txXfrm>
        <a:off x="1239532" y="1757342"/>
        <a:ext cx="825021" cy="412510"/>
      </dsp:txXfrm>
    </dsp:sp>
    <dsp:sp modelId="{12663681-A09B-435D-B4D6-47180D9F0F8B}">
      <dsp:nvSpPr>
        <dsp:cNvPr id="0" name=""/>
        <dsp:cNvSpPr/>
      </dsp:nvSpPr>
      <dsp:spPr>
        <a:xfrm>
          <a:off x="1239532" y="2343107"/>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BU23</a:t>
          </a:r>
        </a:p>
      </dsp:txBody>
      <dsp:txXfrm>
        <a:off x="1239532" y="2343107"/>
        <a:ext cx="825021" cy="412510"/>
      </dsp:txXfrm>
    </dsp:sp>
    <dsp:sp modelId="{92242E58-7669-4B7D-A83D-938F6B8A7E28}">
      <dsp:nvSpPr>
        <dsp:cNvPr id="0" name=""/>
        <dsp:cNvSpPr/>
      </dsp:nvSpPr>
      <dsp:spPr>
        <a:xfrm>
          <a:off x="2031552" y="585812"/>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GB</a:t>
          </a:r>
        </a:p>
      </dsp:txBody>
      <dsp:txXfrm>
        <a:off x="2031552" y="585812"/>
        <a:ext cx="825021" cy="412510"/>
      </dsp:txXfrm>
    </dsp:sp>
    <dsp:sp modelId="{7CF6C6E0-44EA-413D-AA90-432EAEC8E7E2}">
      <dsp:nvSpPr>
        <dsp:cNvPr id="0" name=""/>
        <dsp:cNvSpPr/>
      </dsp:nvSpPr>
      <dsp:spPr>
        <a:xfrm>
          <a:off x="2237807" y="1171577"/>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BU31</a:t>
          </a:r>
        </a:p>
      </dsp:txBody>
      <dsp:txXfrm>
        <a:off x="2237807" y="1171577"/>
        <a:ext cx="825021" cy="412510"/>
      </dsp:txXfrm>
    </dsp:sp>
    <dsp:sp modelId="{5958618A-EA94-4AA5-902F-26101A86876D}">
      <dsp:nvSpPr>
        <dsp:cNvPr id="0" name=""/>
        <dsp:cNvSpPr/>
      </dsp:nvSpPr>
      <dsp:spPr>
        <a:xfrm>
          <a:off x="3029828" y="585812"/>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BU4</a:t>
          </a:r>
        </a:p>
      </dsp:txBody>
      <dsp:txXfrm>
        <a:off x="3029828" y="585812"/>
        <a:ext cx="825021" cy="412510"/>
      </dsp:txXfrm>
    </dsp:sp>
    <dsp:sp modelId="{5E94FE69-26FC-415A-80E9-25E5D214A3E0}">
      <dsp:nvSpPr>
        <dsp:cNvPr id="0" name=""/>
        <dsp:cNvSpPr/>
      </dsp:nvSpPr>
      <dsp:spPr>
        <a:xfrm>
          <a:off x="3236083" y="1171577"/>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BU41</a:t>
          </a:r>
        </a:p>
      </dsp:txBody>
      <dsp:txXfrm>
        <a:off x="3236083" y="1171577"/>
        <a:ext cx="825021" cy="412510"/>
      </dsp:txXfrm>
    </dsp:sp>
    <dsp:sp modelId="{2FBB2C0B-2F11-43A0-B4C9-E2489EF6DAD5}">
      <dsp:nvSpPr>
        <dsp:cNvPr id="0" name=""/>
        <dsp:cNvSpPr/>
      </dsp:nvSpPr>
      <dsp:spPr>
        <a:xfrm>
          <a:off x="3236083" y="1757342"/>
          <a:ext cx="825021" cy="4125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BU42</a:t>
          </a:r>
        </a:p>
      </dsp:txBody>
      <dsp:txXfrm>
        <a:off x="3236083" y="1757342"/>
        <a:ext cx="825021" cy="41251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60F9EC6-89FF-47E1-8594-1A32E3B45134}" type="datetime8">
              <a:rPr lang="en-US" smtClean="0">
                <a:latin typeface="Segoe UI" pitchFamily="34" charset="0"/>
              </a:rPr>
              <a:t>1/2/2023 12:24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86CE63F-9E7F-4C04-9D0D-FCA25A8E9E86}" type="datetime8">
              <a:rPr lang="en-US" smtClean="0"/>
              <a:t>1/2/2023 12:24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Let’s take a closer look. As you can see, unified routing has two main stages: classification and assignment.</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In the classification stage, rules and machine learning (ML) models can be used to add information on the work item, which can be used to find the best-suited agent.</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During the assignment stage, the service requests are prioritized and then assigned to the agent based on the nature of the work, related entities, agent skills, and the current state of the agent workforce in terms of availability and workload.</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For instance, an organization receiving an incoming chat will add information on the work item—such as skills required, urgency level, category of customer, and importance level—in the classification stage, based on certain conditions that are met as part of the configured rules. In the assignment stage, an organization might want to first prioritize the incoming chats based on highest urgency level and importance, and then assign them to the agents by matching the skills required, current workload status, and availability.</a:t>
            </a:r>
          </a:p>
          <a:p>
            <a:endParaRPr lang="en-US"/>
          </a:p>
          <a:p>
            <a:r>
              <a:rPr lang="en-US"/>
              <a:t>What are some of the efficiency gains?</a:t>
            </a:r>
            <a:br>
              <a:rPr lang="en-US"/>
            </a:br>
            <a:r>
              <a:rPr lang="en-US"/>
              <a:t>  </a:t>
            </a:r>
          </a:p>
          <a:p>
            <a:pPr marL="285750" indent="-285750" defTabSz="914367">
              <a:buFont typeface="Arial"/>
              <a:buChar char="•"/>
              <a:defRPr/>
            </a:pPr>
            <a:r>
              <a:rPr lang="en-US"/>
              <a:t>Decrease case resolution times and increase customer satisfaction by optimizing the routing strategy. Connecting end-customers with the best-suited agent drives the right outcome upon first contact.</a:t>
            </a:r>
          </a:p>
          <a:p>
            <a:pPr marL="285750" indent="-285750" defTabSz="914367">
              <a:buFont typeface="Arial"/>
              <a:buChar char="•"/>
              <a:defRPr/>
            </a:pPr>
            <a:r>
              <a:rPr lang="en-US"/>
              <a:t>Improve agent productivity as the right agents are being matched with the right requests. Reduce routing errors and inconsistencies as complex issues will no longer be routed to less experienced agents.</a:t>
            </a:r>
            <a:endParaRPr lang="en-US">
              <a:cs typeface="Calibri"/>
            </a:endParaRPr>
          </a:p>
          <a:p>
            <a:pPr marL="171450" indent="-171450" defTabSz="914367">
              <a:lnSpc>
                <a:spcPct val="150000"/>
              </a:lnSpc>
              <a:buFont typeface="Arial" panose="020B0604020202020204" pitchFamily="34" charset="0"/>
              <a:buChar char="•"/>
              <a:defRPr/>
            </a:pPr>
            <a:r>
              <a:rPr lang="en-US"/>
              <a:t>  And lastly, you’ll have greater visibility to problems and pain points with actionable insights and trends into opportunities to improve agent performance and customer satisfaction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84BCEF-F394-4094-A306-0220D3822B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357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1/2/2023 12:24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wo Column Bullet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6235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wo Column Bullet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7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604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07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433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2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122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7" name="Rectangle 26">
            <a:extLst>
              <a:ext uri="{FF2B5EF4-FFF2-40B4-BE49-F238E27FC236}">
                <a16:creationId xmlns:a16="http://schemas.microsoft.com/office/drawing/2014/main" id="{17AA5F14-C8F4-E04B-91D8-3F6926F0D025}"/>
              </a:ext>
            </a:extLst>
          </p:cNvPr>
          <p:cNvSpPr/>
          <p:nvPr userDrawn="1"/>
        </p:nvSpPr>
        <p:spPr bwMode="auto">
          <a:xfrm>
            <a:off x="588264" y="4342729"/>
            <a:ext cx="5029504" cy="1898413"/>
          </a:xfrm>
          <a:prstGeom prst="rect">
            <a:avLst/>
          </a:prstGeom>
          <a:solidFill>
            <a:schemeClr val="accent5"/>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8" name="Picture Placeholder 15">
            <a:extLst>
              <a:ext uri="{FF2B5EF4-FFF2-40B4-BE49-F238E27FC236}">
                <a16:creationId xmlns:a16="http://schemas.microsoft.com/office/drawing/2014/main" id="{9EF8511A-D8A3-D94F-A58F-C12F3B12C71B}"/>
              </a:ext>
            </a:extLst>
          </p:cNvPr>
          <p:cNvSpPr>
            <a:spLocks noGrp="1"/>
          </p:cNvSpPr>
          <p:nvPr>
            <p:ph type="pic" sz="quarter" idx="15"/>
          </p:nvPr>
        </p:nvSpPr>
        <p:spPr>
          <a:xfrm>
            <a:off x="589178" y="1992748"/>
            <a:ext cx="5027852" cy="2350207"/>
          </a:xfrm>
        </p:spPr>
        <p:txBody>
          <a:bodyPr anchor="ctr"/>
          <a:lstStyle>
            <a:lvl1pPr marL="0" indent="0" algn="ctr">
              <a:buNone/>
              <a:defRPr/>
            </a:lvl1pPr>
          </a:lstStyle>
          <a:p>
            <a:endParaRPr lang="en-US"/>
          </a:p>
        </p:txBody>
      </p:sp>
      <p:sp>
        <p:nvSpPr>
          <p:cNvPr id="29" name="Text Placeholder 23">
            <a:extLst>
              <a:ext uri="{FF2B5EF4-FFF2-40B4-BE49-F238E27FC236}">
                <a16:creationId xmlns:a16="http://schemas.microsoft.com/office/drawing/2014/main" id="{A19E0E2E-3F29-3D4D-8A26-AACAF21CAF14}"/>
              </a:ext>
            </a:extLst>
          </p:cNvPr>
          <p:cNvSpPr>
            <a:spLocks noGrp="1"/>
          </p:cNvSpPr>
          <p:nvPr>
            <p:ph type="body" sz="quarter" idx="16" hasCustomPrompt="1"/>
          </p:nvPr>
        </p:nvSpPr>
        <p:spPr>
          <a:xfrm>
            <a:off x="845220" y="5067884"/>
            <a:ext cx="4291680"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30" name="Rectangle 29">
            <a:extLst>
              <a:ext uri="{FF2B5EF4-FFF2-40B4-BE49-F238E27FC236}">
                <a16:creationId xmlns:a16="http://schemas.microsoft.com/office/drawing/2014/main" id="{50553F31-A4A2-E242-A6F3-9D37CB655925}"/>
              </a:ext>
            </a:extLst>
          </p:cNvPr>
          <p:cNvSpPr/>
          <p:nvPr userDrawn="1"/>
        </p:nvSpPr>
        <p:spPr bwMode="auto">
          <a:xfrm>
            <a:off x="6573318" y="4342729"/>
            <a:ext cx="5029504" cy="1898413"/>
          </a:xfrm>
          <a:prstGeom prst="rect">
            <a:avLst/>
          </a:prstGeom>
          <a:solidFill>
            <a:schemeClr val="accent5"/>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31" name="Picture Placeholder 15">
            <a:extLst>
              <a:ext uri="{FF2B5EF4-FFF2-40B4-BE49-F238E27FC236}">
                <a16:creationId xmlns:a16="http://schemas.microsoft.com/office/drawing/2014/main" id="{F8501C08-462A-8548-8144-3271A209A15C}"/>
              </a:ext>
            </a:extLst>
          </p:cNvPr>
          <p:cNvSpPr>
            <a:spLocks noGrp="1"/>
          </p:cNvSpPr>
          <p:nvPr>
            <p:ph type="pic" sz="quarter" idx="17"/>
          </p:nvPr>
        </p:nvSpPr>
        <p:spPr>
          <a:xfrm>
            <a:off x="6574232" y="1992748"/>
            <a:ext cx="5027852" cy="2350207"/>
          </a:xfrm>
        </p:spPr>
        <p:txBody>
          <a:bodyPr anchor="ctr"/>
          <a:lstStyle>
            <a:lvl1pPr marL="0" indent="0" algn="ctr">
              <a:buNone/>
              <a:defRPr/>
            </a:lvl1pPr>
          </a:lstStyle>
          <a:p>
            <a:endParaRPr lang="en-US"/>
          </a:p>
        </p:txBody>
      </p:sp>
      <p:sp>
        <p:nvSpPr>
          <p:cNvPr id="32" name="Text Placeholder 23">
            <a:extLst>
              <a:ext uri="{FF2B5EF4-FFF2-40B4-BE49-F238E27FC236}">
                <a16:creationId xmlns:a16="http://schemas.microsoft.com/office/drawing/2014/main" id="{796F9D5E-2343-5144-B940-8E36CADCCAE5}"/>
              </a:ext>
            </a:extLst>
          </p:cNvPr>
          <p:cNvSpPr>
            <a:spLocks noGrp="1"/>
          </p:cNvSpPr>
          <p:nvPr>
            <p:ph type="body" sz="quarter" idx="18" hasCustomPrompt="1"/>
          </p:nvPr>
        </p:nvSpPr>
        <p:spPr>
          <a:xfrm>
            <a:off x="6830274" y="5063593"/>
            <a:ext cx="4291680"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105084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7" name="Rectangle 26">
            <a:extLst>
              <a:ext uri="{FF2B5EF4-FFF2-40B4-BE49-F238E27FC236}">
                <a16:creationId xmlns:a16="http://schemas.microsoft.com/office/drawing/2014/main" id="{17AA5F14-C8F4-E04B-91D8-3F6926F0D025}"/>
              </a:ext>
            </a:extLst>
          </p:cNvPr>
          <p:cNvSpPr/>
          <p:nvPr userDrawn="1"/>
        </p:nvSpPr>
        <p:spPr bwMode="auto">
          <a:xfrm>
            <a:off x="588264" y="4342729"/>
            <a:ext cx="5029504" cy="1898413"/>
          </a:xfrm>
          <a:prstGeom prst="rect">
            <a:avLst/>
          </a:prstGeom>
          <a:solidFill>
            <a:schemeClr val="accent1"/>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8" name="Picture Placeholder 15">
            <a:extLst>
              <a:ext uri="{FF2B5EF4-FFF2-40B4-BE49-F238E27FC236}">
                <a16:creationId xmlns:a16="http://schemas.microsoft.com/office/drawing/2014/main" id="{9EF8511A-D8A3-D94F-A58F-C12F3B12C71B}"/>
              </a:ext>
            </a:extLst>
          </p:cNvPr>
          <p:cNvSpPr>
            <a:spLocks noGrp="1"/>
          </p:cNvSpPr>
          <p:nvPr>
            <p:ph type="pic" sz="quarter" idx="15"/>
          </p:nvPr>
        </p:nvSpPr>
        <p:spPr>
          <a:xfrm>
            <a:off x="589178" y="1992748"/>
            <a:ext cx="5027852" cy="2350207"/>
          </a:xfrm>
        </p:spPr>
        <p:txBody>
          <a:bodyPr anchor="ctr"/>
          <a:lstStyle>
            <a:lvl1pPr marL="0" indent="0" algn="ctr">
              <a:buNone/>
              <a:defRPr/>
            </a:lvl1pPr>
          </a:lstStyle>
          <a:p>
            <a:endParaRPr lang="en-US"/>
          </a:p>
        </p:txBody>
      </p:sp>
      <p:sp>
        <p:nvSpPr>
          <p:cNvPr id="29" name="Text Placeholder 23">
            <a:extLst>
              <a:ext uri="{FF2B5EF4-FFF2-40B4-BE49-F238E27FC236}">
                <a16:creationId xmlns:a16="http://schemas.microsoft.com/office/drawing/2014/main" id="{A19E0E2E-3F29-3D4D-8A26-AACAF21CAF14}"/>
              </a:ext>
            </a:extLst>
          </p:cNvPr>
          <p:cNvSpPr>
            <a:spLocks noGrp="1"/>
          </p:cNvSpPr>
          <p:nvPr>
            <p:ph type="body" sz="quarter" idx="16" hasCustomPrompt="1"/>
          </p:nvPr>
        </p:nvSpPr>
        <p:spPr>
          <a:xfrm>
            <a:off x="845220" y="5067884"/>
            <a:ext cx="4291680"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30" name="Rectangle 29">
            <a:extLst>
              <a:ext uri="{FF2B5EF4-FFF2-40B4-BE49-F238E27FC236}">
                <a16:creationId xmlns:a16="http://schemas.microsoft.com/office/drawing/2014/main" id="{50553F31-A4A2-E242-A6F3-9D37CB655925}"/>
              </a:ext>
            </a:extLst>
          </p:cNvPr>
          <p:cNvSpPr/>
          <p:nvPr userDrawn="1"/>
        </p:nvSpPr>
        <p:spPr bwMode="auto">
          <a:xfrm>
            <a:off x="6573318" y="4342729"/>
            <a:ext cx="5029504" cy="1898413"/>
          </a:xfrm>
          <a:prstGeom prst="rect">
            <a:avLst/>
          </a:prstGeom>
          <a:solidFill>
            <a:schemeClr val="accent1"/>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31" name="Picture Placeholder 15">
            <a:extLst>
              <a:ext uri="{FF2B5EF4-FFF2-40B4-BE49-F238E27FC236}">
                <a16:creationId xmlns:a16="http://schemas.microsoft.com/office/drawing/2014/main" id="{F8501C08-462A-8548-8144-3271A209A15C}"/>
              </a:ext>
            </a:extLst>
          </p:cNvPr>
          <p:cNvSpPr>
            <a:spLocks noGrp="1"/>
          </p:cNvSpPr>
          <p:nvPr>
            <p:ph type="pic" sz="quarter" idx="17"/>
          </p:nvPr>
        </p:nvSpPr>
        <p:spPr>
          <a:xfrm>
            <a:off x="6574232" y="1992748"/>
            <a:ext cx="5027852" cy="2350207"/>
          </a:xfrm>
        </p:spPr>
        <p:txBody>
          <a:bodyPr anchor="ctr"/>
          <a:lstStyle>
            <a:lvl1pPr marL="0" indent="0" algn="ctr">
              <a:buNone/>
              <a:defRPr/>
            </a:lvl1pPr>
          </a:lstStyle>
          <a:p>
            <a:endParaRPr lang="en-US"/>
          </a:p>
        </p:txBody>
      </p:sp>
      <p:sp>
        <p:nvSpPr>
          <p:cNvPr id="32" name="Text Placeholder 23">
            <a:extLst>
              <a:ext uri="{FF2B5EF4-FFF2-40B4-BE49-F238E27FC236}">
                <a16:creationId xmlns:a16="http://schemas.microsoft.com/office/drawing/2014/main" id="{796F9D5E-2343-5144-B940-8E36CADCCAE5}"/>
              </a:ext>
            </a:extLst>
          </p:cNvPr>
          <p:cNvSpPr>
            <a:spLocks noGrp="1"/>
          </p:cNvSpPr>
          <p:nvPr>
            <p:ph type="body" sz="quarter" idx="18" hasCustomPrompt="1"/>
          </p:nvPr>
        </p:nvSpPr>
        <p:spPr>
          <a:xfrm>
            <a:off x="6830274" y="5063593"/>
            <a:ext cx="4291680"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240979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7" name="Rectangle 26">
            <a:extLst>
              <a:ext uri="{FF2B5EF4-FFF2-40B4-BE49-F238E27FC236}">
                <a16:creationId xmlns:a16="http://schemas.microsoft.com/office/drawing/2014/main" id="{17AA5F14-C8F4-E04B-91D8-3F6926F0D025}"/>
              </a:ext>
            </a:extLst>
          </p:cNvPr>
          <p:cNvSpPr/>
          <p:nvPr userDrawn="1"/>
        </p:nvSpPr>
        <p:spPr bwMode="auto">
          <a:xfrm>
            <a:off x="588264" y="2325253"/>
            <a:ext cx="5029504" cy="1343900"/>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8" name="Picture Placeholder 15">
            <a:extLst>
              <a:ext uri="{FF2B5EF4-FFF2-40B4-BE49-F238E27FC236}">
                <a16:creationId xmlns:a16="http://schemas.microsoft.com/office/drawing/2014/main" id="{9EF8511A-D8A3-D94F-A58F-C12F3B12C71B}"/>
              </a:ext>
            </a:extLst>
          </p:cNvPr>
          <p:cNvSpPr>
            <a:spLocks noGrp="1"/>
          </p:cNvSpPr>
          <p:nvPr>
            <p:ph type="pic" sz="quarter" idx="15"/>
          </p:nvPr>
        </p:nvSpPr>
        <p:spPr>
          <a:xfrm>
            <a:off x="589178" y="1310581"/>
            <a:ext cx="5027852" cy="996476"/>
          </a:xfrm>
        </p:spPr>
        <p:txBody>
          <a:bodyPr anchor="ctr"/>
          <a:lstStyle>
            <a:lvl1pPr marL="0" indent="0" algn="ctr">
              <a:buNone/>
              <a:defRPr/>
            </a:lvl1pPr>
          </a:lstStyle>
          <a:p>
            <a:endParaRPr lang="en-US"/>
          </a:p>
        </p:txBody>
      </p:sp>
      <p:sp>
        <p:nvSpPr>
          <p:cNvPr id="29" name="Text Placeholder 23">
            <a:extLst>
              <a:ext uri="{FF2B5EF4-FFF2-40B4-BE49-F238E27FC236}">
                <a16:creationId xmlns:a16="http://schemas.microsoft.com/office/drawing/2014/main" id="{A19E0E2E-3F29-3D4D-8A26-AACAF21CAF14}"/>
              </a:ext>
            </a:extLst>
          </p:cNvPr>
          <p:cNvSpPr>
            <a:spLocks noGrp="1"/>
          </p:cNvSpPr>
          <p:nvPr>
            <p:ph type="body" sz="quarter" idx="16" hasCustomPrompt="1"/>
          </p:nvPr>
        </p:nvSpPr>
        <p:spPr>
          <a:xfrm>
            <a:off x="845220" y="2832693"/>
            <a:ext cx="4291680" cy="326319"/>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30" name="Rectangle 29">
            <a:extLst>
              <a:ext uri="{FF2B5EF4-FFF2-40B4-BE49-F238E27FC236}">
                <a16:creationId xmlns:a16="http://schemas.microsoft.com/office/drawing/2014/main" id="{50553F31-A4A2-E242-A6F3-9D37CB655925}"/>
              </a:ext>
            </a:extLst>
          </p:cNvPr>
          <p:cNvSpPr/>
          <p:nvPr userDrawn="1"/>
        </p:nvSpPr>
        <p:spPr bwMode="auto">
          <a:xfrm>
            <a:off x="6573318" y="2325252"/>
            <a:ext cx="5029504" cy="1343901"/>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31" name="Picture Placeholder 15">
            <a:extLst>
              <a:ext uri="{FF2B5EF4-FFF2-40B4-BE49-F238E27FC236}">
                <a16:creationId xmlns:a16="http://schemas.microsoft.com/office/drawing/2014/main" id="{F8501C08-462A-8548-8144-3271A209A15C}"/>
              </a:ext>
            </a:extLst>
          </p:cNvPr>
          <p:cNvSpPr>
            <a:spLocks noGrp="1"/>
          </p:cNvSpPr>
          <p:nvPr>
            <p:ph type="pic" sz="quarter" idx="17"/>
          </p:nvPr>
        </p:nvSpPr>
        <p:spPr>
          <a:xfrm>
            <a:off x="6574232" y="1310581"/>
            <a:ext cx="5027852" cy="996476"/>
          </a:xfrm>
        </p:spPr>
        <p:txBody>
          <a:bodyPr anchor="ctr"/>
          <a:lstStyle>
            <a:lvl1pPr marL="0" indent="0" algn="ctr">
              <a:buNone/>
              <a:defRPr/>
            </a:lvl1pPr>
          </a:lstStyle>
          <a:p>
            <a:endParaRPr lang="en-US"/>
          </a:p>
        </p:txBody>
      </p:sp>
      <p:sp>
        <p:nvSpPr>
          <p:cNvPr id="32" name="Text Placeholder 23">
            <a:extLst>
              <a:ext uri="{FF2B5EF4-FFF2-40B4-BE49-F238E27FC236}">
                <a16:creationId xmlns:a16="http://schemas.microsoft.com/office/drawing/2014/main" id="{796F9D5E-2343-5144-B940-8E36CADCCAE5}"/>
              </a:ext>
            </a:extLst>
          </p:cNvPr>
          <p:cNvSpPr>
            <a:spLocks noGrp="1"/>
          </p:cNvSpPr>
          <p:nvPr>
            <p:ph type="body" sz="quarter" idx="18" hasCustomPrompt="1"/>
          </p:nvPr>
        </p:nvSpPr>
        <p:spPr>
          <a:xfrm>
            <a:off x="6942230" y="2828402"/>
            <a:ext cx="4291680" cy="326319"/>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10" name="Rectangle 9">
            <a:extLst>
              <a:ext uri="{FF2B5EF4-FFF2-40B4-BE49-F238E27FC236}">
                <a16:creationId xmlns:a16="http://schemas.microsoft.com/office/drawing/2014/main" id="{030137DB-86C5-E648-9CB8-5E0E4DBFA551}"/>
              </a:ext>
            </a:extLst>
          </p:cNvPr>
          <p:cNvSpPr/>
          <p:nvPr userDrawn="1"/>
        </p:nvSpPr>
        <p:spPr bwMode="auto">
          <a:xfrm>
            <a:off x="588264" y="5042390"/>
            <a:ext cx="5029504" cy="1343900"/>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11" name="Picture Placeholder 15">
            <a:extLst>
              <a:ext uri="{FF2B5EF4-FFF2-40B4-BE49-F238E27FC236}">
                <a16:creationId xmlns:a16="http://schemas.microsoft.com/office/drawing/2014/main" id="{C7CEC52D-85F5-884A-98E6-01908CFABB18}"/>
              </a:ext>
            </a:extLst>
          </p:cNvPr>
          <p:cNvSpPr>
            <a:spLocks noGrp="1"/>
          </p:cNvSpPr>
          <p:nvPr>
            <p:ph type="pic" sz="quarter" idx="19"/>
          </p:nvPr>
        </p:nvSpPr>
        <p:spPr>
          <a:xfrm>
            <a:off x="589178" y="4013205"/>
            <a:ext cx="5027852" cy="996476"/>
          </a:xfrm>
        </p:spPr>
        <p:txBody>
          <a:bodyPr anchor="ctr"/>
          <a:lstStyle>
            <a:lvl1pPr marL="0" indent="0" algn="ctr">
              <a:buNone/>
              <a:defRPr/>
            </a:lvl1pPr>
          </a:lstStyle>
          <a:p>
            <a:endParaRPr lang="en-US"/>
          </a:p>
        </p:txBody>
      </p:sp>
      <p:sp>
        <p:nvSpPr>
          <p:cNvPr id="12" name="Text Placeholder 23">
            <a:extLst>
              <a:ext uri="{FF2B5EF4-FFF2-40B4-BE49-F238E27FC236}">
                <a16:creationId xmlns:a16="http://schemas.microsoft.com/office/drawing/2014/main" id="{4453312B-C616-874A-8E61-EE2AFA75ACFB}"/>
              </a:ext>
            </a:extLst>
          </p:cNvPr>
          <p:cNvSpPr>
            <a:spLocks noGrp="1"/>
          </p:cNvSpPr>
          <p:nvPr>
            <p:ph type="body" sz="quarter" idx="20" hasCustomPrompt="1"/>
          </p:nvPr>
        </p:nvSpPr>
        <p:spPr>
          <a:xfrm>
            <a:off x="845220" y="5549830"/>
            <a:ext cx="4291680" cy="326319"/>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13" name="Rectangle 12">
            <a:extLst>
              <a:ext uri="{FF2B5EF4-FFF2-40B4-BE49-F238E27FC236}">
                <a16:creationId xmlns:a16="http://schemas.microsoft.com/office/drawing/2014/main" id="{A56F3873-7ECA-6B45-9961-B2068C8BE2AD}"/>
              </a:ext>
            </a:extLst>
          </p:cNvPr>
          <p:cNvSpPr/>
          <p:nvPr userDrawn="1"/>
        </p:nvSpPr>
        <p:spPr bwMode="auto">
          <a:xfrm>
            <a:off x="6573318" y="5042389"/>
            <a:ext cx="5029504" cy="1343901"/>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14" name="Picture Placeholder 15">
            <a:extLst>
              <a:ext uri="{FF2B5EF4-FFF2-40B4-BE49-F238E27FC236}">
                <a16:creationId xmlns:a16="http://schemas.microsoft.com/office/drawing/2014/main" id="{86B74807-C711-8E4F-9063-2B4BFFA751B1}"/>
              </a:ext>
            </a:extLst>
          </p:cNvPr>
          <p:cNvSpPr>
            <a:spLocks noGrp="1"/>
          </p:cNvSpPr>
          <p:nvPr>
            <p:ph type="pic" sz="quarter" idx="21"/>
          </p:nvPr>
        </p:nvSpPr>
        <p:spPr>
          <a:xfrm>
            <a:off x="6574232" y="4013205"/>
            <a:ext cx="5027852" cy="996476"/>
          </a:xfrm>
        </p:spPr>
        <p:txBody>
          <a:bodyPr anchor="ctr"/>
          <a:lstStyle>
            <a:lvl1pPr marL="0" indent="0" algn="ctr">
              <a:buNone/>
              <a:defRPr/>
            </a:lvl1pPr>
          </a:lstStyle>
          <a:p>
            <a:endParaRPr lang="en-US"/>
          </a:p>
        </p:txBody>
      </p:sp>
      <p:sp>
        <p:nvSpPr>
          <p:cNvPr id="15" name="Text Placeholder 23">
            <a:extLst>
              <a:ext uri="{FF2B5EF4-FFF2-40B4-BE49-F238E27FC236}">
                <a16:creationId xmlns:a16="http://schemas.microsoft.com/office/drawing/2014/main" id="{14CBAD11-F6C4-C745-A29F-A65C2E597BA9}"/>
              </a:ext>
            </a:extLst>
          </p:cNvPr>
          <p:cNvSpPr>
            <a:spLocks noGrp="1"/>
          </p:cNvSpPr>
          <p:nvPr>
            <p:ph type="body" sz="quarter" idx="22" hasCustomPrompt="1"/>
          </p:nvPr>
        </p:nvSpPr>
        <p:spPr>
          <a:xfrm>
            <a:off x="6942230" y="5545539"/>
            <a:ext cx="4291680" cy="326319"/>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462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7" name="Rectangle 26">
            <a:extLst>
              <a:ext uri="{FF2B5EF4-FFF2-40B4-BE49-F238E27FC236}">
                <a16:creationId xmlns:a16="http://schemas.microsoft.com/office/drawing/2014/main" id="{17AA5F14-C8F4-E04B-91D8-3F6926F0D025}"/>
              </a:ext>
            </a:extLst>
          </p:cNvPr>
          <p:cNvSpPr/>
          <p:nvPr userDrawn="1"/>
        </p:nvSpPr>
        <p:spPr bwMode="auto">
          <a:xfrm>
            <a:off x="2801256" y="1332915"/>
            <a:ext cx="2816511" cy="2358572"/>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8" name="Picture Placeholder 15">
            <a:extLst>
              <a:ext uri="{FF2B5EF4-FFF2-40B4-BE49-F238E27FC236}">
                <a16:creationId xmlns:a16="http://schemas.microsoft.com/office/drawing/2014/main" id="{9EF8511A-D8A3-D94F-A58F-C12F3B12C71B}"/>
              </a:ext>
            </a:extLst>
          </p:cNvPr>
          <p:cNvSpPr>
            <a:spLocks noGrp="1"/>
          </p:cNvSpPr>
          <p:nvPr>
            <p:ph type="pic" sz="quarter" idx="15"/>
          </p:nvPr>
        </p:nvSpPr>
        <p:spPr>
          <a:xfrm>
            <a:off x="589178" y="1332915"/>
            <a:ext cx="2212079" cy="2358572"/>
          </a:xfrm>
        </p:spPr>
        <p:txBody>
          <a:bodyPr anchor="ctr"/>
          <a:lstStyle>
            <a:lvl1pPr marL="0" indent="0" algn="ctr">
              <a:buNone/>
              <a:defRPr/>
            </a:lvl1pPr>
          </a:lstStyle>
          <a:p>
            <a:endParaRPr lang="en-US"/>
          </a:p>
        </p:txBody>
      </p:sp>
      <p:sp>
        <p:nvSpPr>
          <p:cNvPr id="29" name="Text Placeholder 23">
            <a:extLst>
              <a:ext uri="{FF2B5EF4-FFF2-40B4-BE49-F238E27FC236}">
                <a16:creationId xmlns:a16="http://schemas.microsoft.com/office/drawing/2014/main" id="{A19E0E2E-3F29-3D4D-8A26-AACAF21CAF14}"/>
              </a:ext>
            </a:extLst>
          </p:cNvPr>
          <p:cNvSpPr>
            <a:spLocks noGrp="1"/>
          </p:cNvSpPr>
          <p:nvPr>
            <p:ph type="body" sz="quarter" idx="16" hasCustomPrompt="1"/>
          </p:nvPr>
        </p:nvSpPr>
        <p:spPr>
          <a:xfrm>
            <a:off x="2924820" y="1518638"/>
            <a:ext cx="2561580" cy="1910361"/>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16" name="Rectangle 15">
            <a:extLst>
              <a:ext uri="{FF2B5EF4-FFF2-40B4-BE49-F238E27FC236}">
                <a16:creationId xmlns:a16="http://schemas.microsoft.com/office/drawing/2014/main" id="{F3C03C25-584F-F940-A815-D5C8B1ECEEDE}"/>
              </a:ext>
            </a:extLst>
          </p:cNvPr>
          <p:cNvSpPr/>
          <p:nvPr userDrawn="1"/>
        </p:nvSpPr>
        <p:spPr bwMode="auto">
          <a:xfrm>
            <a:off x="8786313" y="1332915"/>
            <a:ext cx="2816511" cy="2358572"/>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17" name="Picture Placeholder 15">
            <a:extLst>
              <a:ext uri="{FF2B5EF4-FFF2-40B4-BE49-F238E27FC236}">
                <a16:creationId xmlns:a16="http://schemas.microsoft.com/office/drawing/2014/main" id="{9A68C8D6-8CAB-FF4F-833F-CC580522E0C2}"/>
              </a:ext>
            </a:extLst>
          </p:cNvPr>
          <p:cNvSpPr>
            <a:spLocks noGrp="1"/>
          </p:cNvSpPr>
          <p:nvPr>
            <p:ph type="pic" sz="quarter" idx="21"/>
          </p:nvPr>
        </p:nvSpPr>
        <p:spPr>
          <a:xfrm>
            <a:off x="6574235" y="1332915"/>
            <a:ext cx="2212079" cy="2358572"/>
          </a:xfrm>
        </p:spPr>
        <p:txBody>
          <a:bodyPr anchor="ctr"/>
          <a:lstStyle>
            <a:lvl1pPr marL="0" indent="0" algn="ctr">
              <a:buNone/>
              <a:defRPr/>
            </a:lvl1pPr>
          </a:lstStyle>
          <a:p>
            <a:endParaRPr lang="en-US"/>
          </a:p>
        </p:txBody>
      </p:sp>
      <p:sp>
        <p:nvSpPr>
          <p:cNvPr id="18" name="Text Placeholder 23">
            <a:extLst>
              <a:ext uri="{FF2B5EF4-FFF2-40B4-BE49-F238E27FC236}">
                <a16:creationId xmlns:a16="http://schemas.microsoft.com/office/drawing/2014/main" id="{CEB38726-5ABA-054B-A977-8128D1040348}"/>
              </a:ext>
            </a:extLst>
          </p:cNvPr>
          <p:cNvSpPr>
            <a:spLocks noGrp="1"/>
          </p:cNvSpPr>
          <p:nvPr>
            <p:ph type="body" sz="quarter" idx="22" hasCustomPrompt="1"/>
          </p:nvPr>
        </p:nvSpPr>
        <p:spPr>
          <a:xfrm>
            <a:off x="8909877" y="1540972"/>
            <a:ext cx="2561580" cy="1910361"/>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19" name="Rectangle 18">
            <a:extLst>
              <a:ext uri="{FF2B5EF4-FFF2-40B4-BE49-F238E27FC236}">
                <a16:creationId xmlns:a16="http://schemas.microsoft.com/office/drawing/2014/main" id="{0CC7697C-0B1A-BC49-86D5-45BDA85E35B7}"/>
              </a:ext>
            </a:extLst>
          </p:cNvPr>
          <p:cNvSpPr/>
          <p:nvPr userDrawn="1"/>
        </p:nvSpPr>
        <p:spPr bwMode="auto">
          <a:xfrm>
            <a:off x="8786311" y="4137742"/>
            <a:ext cx="2816511" cy="2358572"/>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0" name="Picture Placeholder 15">
            <a:extLst>
              <a:ext uri="{FF2B5EF4-FFF2-40B4-BE49-F238E27FC236}">
                <a16:creationId xmlns:a16="http://schemas.microsoft.com/office/drawing/2014/main" id="{96B4F795-732E-6C4A-8AD6-748E78D47813}"/>
              </a:ext>
            </a:extLst>
          </p:cNvPr>
          <p:cNvSpPr>
            <a:spLocks noGrp="1"/>
          </p:cNvSpPr>
          <p:nvPr>
            <p:ph type="pic" sz="quarter" idx="23"/>
          </p:nvPr>
        </p:nvSpPr>
        <p:spPr>
          <a:xfrm>
            <a:off x="6574233" y="4137742"/>
            <a:ext cx="2212079" cy="2358572"/>
          </a:xfrm>
        </p:spPr>
        <p:txBody>
          <a:bodyPr anchor="ctr"/>
          <a:lstStyle>
            <a:lvl1pPr marL="0" indent="0" algn="ctr">
              <a:buNone/>
              <a:defRPr/>
            </a:lvl1pPr>
          </a:lstStyle>
          <a:p>
            <a:endParaRPr lang="en-US"/>
          </a:p>
        </p:txBody>
      </p:sp>
      <p:sp>
        <p:nvSpPr>
          <p:cNvPr id="21" name="Text Placeholder 23">
            <a:extLst>
              <a:ext uri="{FF2B5EF4-FFF2-40B4-BE49-F238E27FC236}">
                <a16:creationId xmlns:a16="http://schemas.microsoft.com/office/drawing/2014/main" id="{00559EEE-F2E3-2F40-9DD3-41E02367EBD6}"/>
              </a:ext>
            </a:extLst>
          </p:cNvPr>
          <p:cNvSpPr>
            <a:spLocks noGrp="1"/>
          </p:cNvSpPr>
          <p:nvPr>
            <p:ph type="body" sz="quarter" idx="24" hasCustomPrompt="1"/>
          </p:nvPr>
        </p:nvSpPr>
        <p:spPr>
          <a:xfrm>
            <a:off x="8909875" y="4345799"/>
            <a:ext cx="2561580" cy="1910361"/>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2" name="Rectangle 21">
            <a:extLst>
              <a:ext uri="{FF2B5EF4-FFF2-40B4-BE49-F238E27FC236}">
                <a16:creationId xmlns:a16="http://schemas.microsoft.com/office/drawing/2014/main" id="{F7748FFF-E247-574E-B222-ECFCD09243E2}"/>
              </a:ext>
            </a:extLst>
          </p:cNvPr>
          <p:cNvSpPr/>
          <p:nvPr userDrawn="1"/>
        </p:nvSpPr>
        <p:spPr bwMode="auto">
          <a:xfrm>
            <a:off x="2801256" y="4137742"/>
            <a:ext cx="2816511" cy="2358572"/>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3" name="Picture Placeholder 15">
            <a:extLst>
              <a:ext uri="{FF2B5EF4-FFF2-40B4-BE49-F238E27FC236}">
                <a16:creationId xmlns:a16="http://schemas.microsoft.com/office/drawing/2014/main" id="{B187A010-4AB7-FB41-9004-D0B55F814222}"/>
              </a:ext>
            </a:extLst>
          </p:cNvPr>
          <p:cNvSpPr>
            <a:spLocks noGrp="1"/>
          </p:cNvSpPr>
          <p:nvPr>
            <p:ph type="pic" sz="quarter" idx="25"/>
          </p:nvPr>
        </p:nvSpPr>
        <p:spPr>
          <a:xfrm>
            <a:off x="589178" y="4137742"/>
            <a:ext cx="2212079" cy="2358572"/>
          </a:xfrm>
        </p:spPr>
        <p:txBody>
          <a:bodyPr anchor="ctr"/>
          <a:lstStyle>
            <a:lvl1pPr marL="0" indent="0" algn="ctr">
              <a:buNone/>
              <a:defRPr/>
            </a:lvl1pPr>
          </a:lstStyle>
          <a:p>
            <a:endParaRPr lang="en-US"/>
          </a:p>
        </p:txBody>
      </p:sp>
      <p:sp>
        <p:nvSpPr>
          <p:cNvPr id="24" name="Text Placeholder 23">
            <a:extLst>
              <a:ext uri="{FF2B5EF4-FFF2-40B4-BE49-F238E27FC236}">
                <a16:creationId xmlns:a16="http://schemas.microsoft.com/office/drawing/2014/main" id="{655CFE8E-905E-A048-ACC3-95A210B52F75}"/>
              </a:ext>
            </a:extLst>
          </p:cNvPr>
          <p:cNvSpPr>
            <a:spLocks noGrp="1"/>
          </p:cNvSpPr>
          <p:nvPr>
            <p:ph type="body" sz="quarter" idx="26" hasCustomPrompt="1"/>
          </p:nvPr>
        </p:nvSpPr>
        <p:spPr>
          <a:xfrm>
            <a:off x="2924820" y="4342563"/>
            <a:ext cx="2561580" cy="1910361"/>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411986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accent6"/>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84182EB-B847-6746-9863-CA99DFA56F75}"/>
              </a:ext>
            </a:extLst>
          </p:cNvPr>
          <p:cNvSpPr/>
          <p:nvPr userDrawn="1"/>
        </p:nvSpPr>
        <p:spPr bwMode="auto">
          <a:xfrm>
            <a:off x="583260" y="3961067"/>
            <a:ext cx="3503176" cy="2911447"/>
          </a:xfrm>
          <a:prstGeom prst="rect">
            <a:avLst/>
          </a:prstGeom>
          <a:solidFill>
            <a:schemeClr val="accent1"/>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1" name="Rectangle 20">
            <a:extLst>
              <a:ext uri="{FF2B5EF4-FFF2-40B4-BE49-F238E27FC236}">
                <a16:creationId xmlns:a16="http://schemas.microsoft.com/office/drawing/2014/main" id="{FCBCCA99-3AA2-1E4A-9E7F-EAF3C2C897A4}"/>
              </a:ext>
            </a:extLst>
          </p:cNvPr>
          <p:cNvSpPr/>
          <p:nvPr userDrawn="1"/>
        </p:nvSpPr>
        <p:spPr bwMode="auto">
          <a:xfrm>
            <a:off x="4344411" y="3961067"/>
            <a:ext cx="3503176" cy="2911447"/>
          </a:xfrm>
          <a:prstGeom prst="rect">
            <a:avLst/>
          </a:prstGeom>
          <a:solidFill>
            <a:schemeClr val="accent1"/>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2" name="Rectangle 21">
            <a:extLst>
              <a:ext uri="{FF2B5EF4-FFF2-40B4-BE49-F238E27FC236}">
                <a16:creationId xmlns:a16="http://schemas.microsoft.com/office/drawing/2014/main" id="{34382D66-F68A-7A49-A24C-62592DF4883C}"/>
              </a:ext>
            </a:extLst>
          </p:cNvPr>
          <p:cNvSpPr/>
          <p:nvPr userDrawn="1"/>
        </p:nvSpPr>
        <p:spPr bwMode="auto">
          <a:xfrm>
            <a:off x="8110200" y="3961067"/>
            <a:ext cx="3503176" cy="2911447"/>
          </a:xfrm>
          <a:prstGeom prst="rect">
            <a:avLst/>
          </a:prstGeom>
          <a:solidFill>
            <a:schemeClr val="accent1"/>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32451992-2A6E-644E-9F12-ACF9234F6F85}"/>
              </a:ext>
            </a:extLst>
          </p:cNvPr>
          <p:cNvSpPr>
            <a:spLocks noGrp="1"/>
          </p:cNvSpPr>
          <p:nvPr>
            <p:ph type="pic" sz="quarter" idx="10"/>
          </p:nvPr>
        </p:nvSpPr>
        <p:spPr>
          <a:xfrm>
            <a:off x="584200" y="1939101"/>
            <a:ext cx="3502025" cy="2022192"/>
          </a:xfrm>
        </p:spPr>
        <p:txBody>
          <a:bodyPr anchor="ctr"/>
          <a:lstStyle>
            <a:lvl1pPr marL="0" indent="0" algn="ctr">
              <a:buNone/>
              <a:defRPr/>
            </a:lvl1pPr>
          </a:lstStyle>
          <a:p>
            <a:endParaRPr lang="en-US"/>
          </a:p>
        </p:txBody>
      </p:sp>
      <p:sp>
        <p:nvSpPr>
          <p:cNvPr id="17" name="Picture Placeholder 15">
            <a:extLst>
              <a:ext uri="{FF2B5EF4-FFF2-40B4-BE49-F238E27FC236}">
                <a16:creationId xmlns:a16="http://schemas.microsoft.com/office/drawing/2014/main" id="{36A8BE2B-2C50-7B4B-84E3-20B23B74348E}"/>
              </a:ext>
            </a:extLst>
          </p:cNvPr>
          <p:cNvSpPr>
            <a:spLocks noGrp="1"/>
          </p:cNvSpPr>
          <p:nvPr>
            <p:ph type="pic" sz="quarter" idx="11"/>
          </p:nvPr>
        </p:nvSpPr>
        <p:spPr>
          <a:xfrm>
            <a:off x="4345324" y="1939100"/>
            <a:ext cx="3502025" cy="2022193"/>
          </a:xfrm>
        </p:spPr>
        <p:txBody>
          <a:bodyPr anchor="ctr"/>
          <a:lstStyle>
            <a:lvl1pPr marL="0" indent="0" algn="ctr">
              <a:buNone/>
              <a:defRPr/>
            </a:lvl1pPr>
          </a:lstStyle>
          <a:p>
            <a:endParaRPr lang="en-US"/>
          </a:p>
        </p:txBody>
      </p:sp>
      <p:sp>
        <p:nvSpPr>
          <p:cNvPr id="18" name="Picture Placeholder 15">
            <a:extLst>
              <a:ext uri="{FF2B5EF4-FFF2-40B4-BE49-F238E27FC236}">
                <a16:creationId xmlns:a16="http://schemas.microsoft.com/office/drawing/2014/main" id="{27636043-2A16-C044-AE37-E8D64413F5C7}"/>
              </a:ext>
            </a:extLst>
          </p:cNvPr>
          <p:cNvSpPr>
            <a:spLocks noGrp="1"/>
          </p:cNvSpPr>
          <p:nvPr>
            <p:ph type="pic" sz="quarter" idx="12"/>
          </p:nvPr>
        </p:nvSpPr>
        <p:spPr>
          <a:xfrm>
            <a:off x="8104758" y="1939100"/>
            <a:ext cx="3502025" cy="2022194"/>
          </a:xfrm>
        </p:spPr>
        <p:txBody>
          <a:bodyPr anchor="ctr"/>
          <a:lstStyle>
            <a:lvl1pPr marL="0" indent="0" algn="ctr">
              <a:buNone/>
              <a:defRPr/>
            </a:lvl1pPr>
          </a:lstStyle>
          <a:p>
            <a:endParaRPr lang="en-US"/>
          </a:p>
        </p:txBody>
      </p:sp>
      <p:sp>
        <p:nvSpPr>
          <p:cNvPr id="24" name="Text Placeholder 23">
            <a:extLst>
              <a:ext uri="{FF2B5EF4-FFF2-40B4-BE49-F238E27FC236}">
                <a16:creationId xmlns:a16="http://schemas.microsoft.com/office/drawing/2014/main" id="{9B35C706-2EB0-3A4A-B659-D8790BF3D254}"/>
              </a:ext>
            </a:extLst>
          </p:cNvPr>
          <p:cNvSpPr>
            <a:spLocks noGrp="1"/>
          </p:cNvSpPr>
          <p:nvPr>
            <p:ph type="body" sz="quarter" idx="13" hasCustomPrompt="1"/>
          </p:nvPr>
        </p:nvSpPr>
        <p:spPr>
          <a:xfrm>
            <a:off x="885825" y="4659312"/>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5" name="Text Placeholder 23">
            <a:extLst>
              <a:ext uri="{FF2B5EF4-FFF2-40B4-BE49-F238E27FC236}">
                <a16:creationId xmlns:a16="http://schemas.microsoft.com/office/drawing/2014/main" id="{C3FCA34E-666A-B141-8D17-DC29750121DA}"/>
              </a:ext>
            </a:extLst>
          </p:cNvPr>
          <p:cNvSpPr>
            <a:spLocks noGrp="1"/>
          </p:cNvSpPr>
          <p:nvPr>
            <p:ph type="body" sz="quarter" idx="14" hasCustomPrompt="1"/>
          </p:nvPr>
        </p:nvSpPr>
        <p:spPr>
          <a:xfrm>
            <a:off x="4601367" y="4686222"/>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6" name="Text Placeholder 23">
            <a:extLst>
              <a:ext uri="{FF2B5EF4-FFF2-40B4-BE49-F238E27FC236}">
                <a16:creationId xmlns:a16="http://schemas.microsoft.com/office/drawing/2014/main" id="{2C00CDAE-85DF-104A-9A86-9036EDC939D2}"/>
              </a:ext>
            </a:extLst>
          </p:cNvPr>
          <p:cNvSpPr>
            <a:spLocks noGrp="1"/>
          </p:cNvSpPr>
          <p:nvPr>
            <p:ph type="body" sz="quarter" idx="15" hasCustomPrompt="1"/>
          </p:nvPr>
        </p:nvSpPr>
        <p:spPr>
          <a:xfrm>
            <a:off x="8360801" y="4632185"/>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202629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accent6"/>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84182EB-B847-6746-9863-CA99DFA56F75}"/>
              </a:ext>
            </a:extLst>
          </p:cNvPr>
          <p:cNvSpPr/>
          <p:nvPr userDrawn="1"/>
        </p:nvSpPr>
        <p:spPr bwMode="auto">
          <a:xfrm>
            <a:off x="583260" y="3961067"/>
            <a:ext cx="3503176" cy="2911447"/>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1" name="Rectangle 20">
            <a:extLst>
              <a:ext uri="{FF2B5EF4-FFF2-40B4-BE49-F238E27FC236}">
                <a16:creationId xmlns:a16="http://schemas.microsoft.com/office/drawing/2014/main" id="{FCBCCA99-3AA2-1E4A-9E7F-EAF3C2C897A4}"/>
              </a:ext>
            </a:extLst>
          </p:cNvPr>
          <p:cNvSpPr/>
          <p:nvPr userDrawn="1"/>
        </p:nvSpPr>
        <p:spPr bwMode="auto">
          <a:xfrm>
            <a:off x="4344411" y="3961067"/>
            <a:ext cx="3503176" cy="2911447"/>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2" name="Rectangle 21">
            <a:extLst>
              <a:ext uri="{FF2B5EF4-FFF2-40B4-BE49-F238E27FC236}">
                <a16:creationId xmlns:a16="http://schemas.microsoft.com/office/drawing/2014/main" id="{34382D66-F68A-7A49-A24C-62592DF4883C}"/>
              </a:ext>
            </a:extLst>
          </p:cNvPr>
          <p:cNvSpPr/>
          <p:nvPr userDrawn="1"/>
        </p:nvSpPr>
        <p:spPr bwMode="auto">
          <a:xfrm>
            <a:off x="8110200" y="3961067"/>
            <a:ext cx="3503176" cy="2911447"/>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32451992-2A6E-644E-9F12-ACF9234F6F85}"/>
              </a:ext>
            </a:extLst>
          </p:cNvPr>
          <p:cNvSpPr>
            <a:spLocks noGrp="1"/>
          </p:cNvSpPr>
          <p:nvPr>
            <p:ph type="pic" sz="quarter" idx="10"/>
          </p:nvPr>
        </p:nvSpPr>
        <p:spPr>
          <a:xfrm>
            <a:off x="584200" y="1939101"/>
            <a:ext cx="3502025" cy="2022192"/>
          </a:xfrm>
        </p:spPr>
        <p:txBody>
          <a:bodyPr anchor="ctr"/>
          <a:lstStyle>
            <a:lvl1pPr marL="0" indent="0" algn="ctr">
              <a:buNone/>
              <a:defRPr/>
            </a:lvl1pPr>
          </a:lstStyle>
          <a:p>
            <a:endParaRPr lang="en-US"/>
          </a:p>
        </p:txBody>
      </p:sp>
      <p:sp>
        <p:nvSpPr>
          <p:cNvPr id="17" name="Picture Placeholder 15">
            <a:extLst>
              <a:ext uri="{FF2B5EF4-FFF2-40B4-BE49-F238E27FC236}">
                <a16:creationId xmlns:a16="http://schemas.microsoft.com/office/drawing/2014/main" id="{36A8BE2B-2C50-7B4B-84E3-20B23B74348E}"/>
              </a:ext>
            </a:extLst>
          </p:cNvPr>
          <p:cNvSpPr>
            <a:spLocks noGrp="1"/>
          </p:cNvSpPr>
          <p:nvPr>
            <p:ph type="pic" sz="quarter" idx="11"/>
          </p:nvPr>
        </p:nvSpPr>
        <p:spPr>
          <a:xfrm>
            <a:off x="4345324" y="1939100"/>
            <a:ext cx="3502025" cy="2022193"/>
          </a:xfrm>
        </p:spPr>
        <p:txBody>
          <a:bodyPr anchor="ctr"/>
          <a:lstStyle>
            <a:lvl1pPr marL="0" indent="0" algn="ctr">
              <a:buNone/>
              <a:defRPr/>
            </a:lvl1pPr>
          </a:lstStyle>
          <a:p>
            <a:endParaRPr lang="en-US"/>
          </a:p>
        </p:txBody>
      </p:sp>
      <p:sp>
        <p:nvSpPr>
          <p:cNvPr id="18" name="Picture Placeholder 15">
            <a:extLst>
              <a:ext uri="{FF2B5EF4-FFF2-40B4-BE49-F238E27FC236}">
                <a16:creationId xmlns:a16="http://schemas.microsoft.com/office/drawing/2014/main" id="{27636043-2A16-C044-AE37-E8D64413F5C7}"/>
              </a:ext>
            </a:extLst>
          </p:cNvPr>
          <p:cNvSpPr>
            <a:spLocks noGrp="1"/>
          </p:cNvSpPr>
          <p:nvPr>
            <p:ph type="pic" sz="quarter" idx="12"/>
          </p:nvPr>
        </p:nvSpPr>
        <p:spPr>
          <a:xfrm>
            <a:off x="8104758" y="1939100"/>
            <a:ext cx="3502025" cy="2022194"/>
          </a:xfrm>
        </p:spPr>
        <p:txBody>
          <a:bodyPr anchor="ctr"/>
          <a:lstStyle>
            <a:lvl1pPr marL="0" indent="0" algn="ctr">
              <a:buNone/>
              <a:defRPr/>
            </a:lvl1pPr>
          </a:lstStyle>
          <a:p>
            <a:endParaRPr lang="en-US"/>
          </a:p>
        </p:txBody>
      </p:sp>
      <p:sp>
        <p:nvSpPr>
          <p:cNvPr id="24" name="Text Placeholder 23">
            <a:extLst>
              <a:ext uri="{FF2B5EF4-FFF2-40B4-BE49-F238E27FC236}">
                <a16:creationId xmlns:a16="http://schemas.microsoft.com/office/drawing/2014/main" id="{9B35C706-2EB0-3A4A-B659-D8790BF3D254}"/>
              </a:ext>
            </a:extLst>
          </p:cNvPr>
          <p:cNvSpPr>
            <a:spLocks noGrp="1"/>
          </p:cNvSpPr>
          <p:nvPr>
            <p:ph type="body" sz="quarter" idx="13" hasCustomPrompt="1"/>
          </p:nvPr>
        </p:nvSpPr>
        <p:spPr>
          <a:xfrm>
            <a:off x="885825" y="4659312"/>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5" name="Text Placeholder 23">
            <a:extLst>
              <a:ext uri="{FF2B5EF4-FFF2-40B4-BE49-F238E27FC236}">
                <a16:creationId xmlns:a16="http://schemas.microsoft.com/office/drawing/2014/main" id="{C3FCA34E-666A-B141-8D17-DC29750121DA}"/>
              </a:ext>
            </a:extLst>
          </p:cNvPr>
          <p:cNvSpPr>
            <a:spLocks noGrp="1"/>
          </p:cNvSpPr>
          <p:nvPr>
            <p:ph type="body" sz="quarter" idx="14" hasCustomPrompt="1"/>
          </p:nvPr>
        </p:nvSpPr>
        <p:spPr>
          <a:xfrm>
            <a:off x="4601367" y="4686222"/>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6" name="Text Placeholder 23">
            <a:extLst>
              <a:ext uri="{FF2B5EF4-FFF2-40B4-BE49-F238E27FC236}">
                <a16:creationId xmlns:a16="http://schemas.microsoft.com/office/drawing/2014/main" id="{2C00CDAE-85DF-104A-9A86-9036EDC939D2}"/>
              </a:ext>
            </a:extLst>
          </p:cNvPr>
          <p:cNvSpPr>
            <a:spLocks noGrp="1"/>
          </p:cNvSpPr>
          <p:nvPr>
            <p:ph type="body" sz="quarter" idx="15" hasCustomPrompt="1"/>
          </p:nvPr>
        </p:nvSpPr>
        <p:spPr>
          <a:xfrm>
            <a:off x="8360801" y="4632185"/>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42797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59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6693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06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96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389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70143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86941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68187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62660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03091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4137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84778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521523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348714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965243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168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4991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13949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8819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461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1713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32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872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65892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40504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741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6"/>
        </a:solidFill>
        <a:effectLst/>
      </p:bgPr>
    </p:bg>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Dynamics 365 </a:t>
            </a:r>
          </a:p>
        </p:txBody>
      </p:sp>
      <p:sp>
        <p:nvSpPr>
          <p:cNvPr id="3" name="Title 2">
            <a:extLst>
              <a:ext uri="{FF2B5EF4-FFF2-40B4-BE49-F238E27FC236}">
                <a16:creationId xmlns:a16="http://schemas.microsoft.com/office/drawing/2014/main" id="{C9DF8F16-8B3D-485D-A744-9AD4BF79A87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4326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6"/>
        </a:solidFill>
        <a:effectLst/>
      </p:bgPr>
    </p:bg>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Dynamics 365 </a:t>
            </a:r>
          </a:p>
        </p:txBody>
      </p:sp>
      <p:sp>
        <p:nvSpPr>
          <p:cNvPr id="3" name="Title 2">
            <a:extLst>
              <a:ext uri="{FF2B5EF4-FFF2-40B4-BE49-F238E27FC236}">
                <a16:creationId xmlns:a16="http://schemas.microsoft.com/office/drawing/2014/main" id="{C9DF8F16-8B3D-485D-A744-9AD4BF79A87C}"/>
              </a:ext>
            </a:extLst>
          </p:cNvPr>
          <p:cNvSpPr>
            <a:spLocks noGrp="1"/>
          </p:cNvSpPr>
          <p:nvPr>
            <p:ph type="title"/>
          </p:nvPr>
        </p:nvSpPr>
        <p:spPr>
          <a:xfrm>
            <a:off x="588263" y="3047962"/>
            <a:ext cx="6213981" cy="553998"/>
          </a:xfrm>
        </p:spPr>
        <p:txBody>
          <a:bodyPr anchor="ct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661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572464"/>
          </a:xfrm>
        </p:spPr>
        <p:txBody>
          <a:bodyPr wrap="square">
            <a:spAutoFit/>
          </a:bodyPr>
          <a:lstStyle>
            <a:lvl1pPr>
              <a:defRPr sz="1800">
                <a:solidFill>
                  <a:schemeClr val="tx1"/>
                </a:solidFill>
                <a:latin typeface="+mn-lt"/>
              </a:defRPr>
            </a:lvl1pPr>
            <a:lvl2pPr>
              <a:defRPr sz="16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01D08C4C-DCE1-4D2F-BCCF-934D5CA7EB8D}"/>
              </a:ext>
            </a:extLst>
          </p:cNvPr>
          <p:cNvSpPr>
            <a:spLocks noGrp="1"/>
          </p:cNvSpPr>
          <p:nvPr>
            <p:ph type="title"/>
          </p:nvPr>
        </p:nvSpPr>
        <p:spPr/>
        <p:txBody>
          <a:bodyPr/>
          <a:lstStyle>
            <a:lvl1pPr>
              <a:defRPr sz="2800">
                <a:solidFill>
                  <a:schemeClr val="tx1"/>
                </a:solidFill>
              </a:defRPr>
            </a:lvl1pPr>
          </a:lstStyle>
          <a:p>
            <a:r>
              <a:rPr lang="en-US"/>
              <a:t>Click to edit Master title style</a:t>
            </a:r>
          </a:p>
        </p:txBody>
      </p:sp>
      <p:sp>
        <p:nvSpPr>
          <p:cNvPr id="6" name="Next slide">
            <a:extLst>
              <a:ext uri="{FF2B5EF4-FFF2-40B4-BE49-F238E27FC236}">
                <a16:creationId xmlns:a16="http://schemas.microsoft.com/office/drawing/2014/main" id="{2733DB18-9AC3-4428-8C50-7E5106CE628A}"/>
              </a:ext>
            </a:extLst>
          </p:cNvPr>
          <p:cNvSpPr>
            <a:spLocks noGrp="1"/>
          </p:cNvSpPr>
          <p:nvPr>
            <p:ph type="body" sz="quarter" idx="13" hasCustomPrompt="1"/>
          </p:nvPr>
        </p:nvSpPr>
        <p:spPr>
          <a:xfrm>
            <a:off x="1" y="6269037"/>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8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This slide is not to be presented</a:t>
            </a:r>
          </a:p>
        </p:txBody>
      </p:sp>
    </p:spTree>
    <p:extLst>
      <p:ext uri="{BB962C8B-B14F-4D97-AF65-F5344CB8AC3E}">
        <p14:creationId xmlns:p14="http://schemas.microsoft.com/office/powerpoint/2010/main" val="628054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White title">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29ED345F-4347-46A4-AE6F-AA663BC984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5670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yan title">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E690B2-89C1-4DF2-BBF9-5D3D20DF14F4}"/>
              </a:ext>
            </a:extLst>
          </p:cNvPr>
          <p:cNvSpPr>
            <a:spLocks noGrp="1"/>
          </p:cNvSpPr>
          <p:nvPr>
            <p:ph type="title"/>
          </p:nvPr>
        </p:nvSpPr>
        <p:spPr>
          <a:xfrm>
            <a:off x="588263" y="457200"/>
            <a:ext cx="11018520" cy="492443"/>
          </a:xfrm>
        </p:spPr>
        <p:txBody>
          <a:bodyPr/>
          <a:lstStyle>
            <a:lvl1pPr>
              <a:defRPr sz="3200">
                <a:solidFill>
                  <a:srgbClr val="50E6FF"/>
                </a:solidFill>
              </a:defRPr>
            </a:lvl1pPr>
          </a:lstStyle>
          <a:p>
            <a:r>
              <a:rPr lang="en-US"/>
              <a:t>Click to edit Master title style</a:t>
            </a:r>
          </a:p>
        </p:txBody>
      </p:sp>
    </p:spTree>
    <p:extLst>
      <p:ext uri="{BB962C8B-B14F-4D97-AF65-F5344CB8AC3E}">
        <p14:creationId xmlns:p14="http://schemas.microsoft.com/office/powerpoint/2010/main" val="2211556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5_Blank 3">
    <p:bg>
      <p:bgPr>
        <a:solidFill>
          <a:srgbClr val="00000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904A64-1AF7-4FDF-9860-A07C1DDAE8DE}"/>
              </a:ext>
            </a:extLst>
          </p:cNvPr>
          <p:cNvSpPr>
            <a:spLocks noGrp="1"/>
          </p:cNvSpPr>
          <p:nvPr>
            <p:ph type="title" hasCustomPrompt="1"/>
          </p:nvPr>
        </p:nvSpPr>
        <p:spPr>
          <a:xfrm>
            <a:off x="585216" y="3179701"/>
            <a:ext cx="5510784" cy="4985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Headline</a:t>
            </a:r>
          </a:p>
        </p:txBody>
      </p:sp>
    </p:spTree>
    <p:extLst>
      <p:ext uri="{BB962C8B-B14F-4D97-AF65-F5344CB8AC3E}">
        <p14:creationId xmlns:p14="http://schemas.microsoft.com/office/powerpoint/2010/main" val="3206877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Center + Subhea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D4ECD-FDF4-8746-BFDA-AC8BFB1A2280}"/>
              </a:ext>
            </a:extLst>
          </p:cNvPr>
          <p:cNvSpPr>
            <a:spLocks noGrp="1"/>
          </p:cNvSpPr>
          <p:nvPr>
            <p:ph type="title"/>
          </p:nvPr>
        </p:nvSpPr>
        <p:spPr>
          <a:xfrm>
            <a:off x="457200" y="457200"/>
            <a:ext cx="11273883" cy="504670"/>
          </a:xfrm>
        </p:spPr>
        <p:txBody>
          <a:bodyPr lIns="0" rIns="0" anchor="t" anchorCtr="0">
            <a:normAutofit/>
          </a:bodyPr>
          <a:lstStyle>
            <a:lvl1pPr algn="ctr">
              <a:defRPr sz="2800" b="1" i="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53572F15-D398-984B-89CA-37B63DF23C90}"/>
              </a:ext>
            </a:extLst>
          </p:cNvPr>
          <p:cNvSpPr>
            <a:spLocks noGrp="1"/>
          </p:cNvSpPr>
          <p:nvPr>
            <p:ph type="body" sz="quarter" idx="10" hasCustomPrompt="1"/>
          </p:nvPr>
        </p:nvSpPr>
        <p:spPr>
          <a:xfrm>
            <a:off x="457200" y="961870"/>
            <a:ext cx="11274425" cy="341313"/>
          </a:xfrm>
        </p:spPr>
        <p:txBody>
          <a:bodyPr>
            <a:noAutofit/>
          </a:bodyPr>
          <a:lstStyle>
            <a:lvl1pPr marL="0" indent="0" algn="ctr">
              <a:buFontTx/>
              <a:buNone/>
              <a:defRPr sz="2000" b="0" i="0">
                <a:solidFill>
                  <a:schemeClr val="tx1"/>
                </a:solidFill>
                <a:latin typeface="Segoe UI Light" panose="020B0502040204020203" pitchFamily="34" charset="0"/>
                <a:cs typeface="Segoe UI Light" panose="020B0502040204020203" pitchFamily="34" charset="0"/>
              </a:defRPr>
            </a:lvl1pPr>
          </a:lstStyle>
          <a:p>
            <a:pPr lvl="0"/>
            <a:r>
              <a:rPr lang="en-US"/>
              <a:t>Add Subhead text here</a:t>
            </a:r>
          </a:p>
        </p:txBody>
      </p:sp>
    </p:spTree>
    <p:extLst>
      <p:ext uri="{BB962C8B-B14F-4D97-AF65-F5344CB8AC3E}">
        <p14:creationId xmlns:p14="http://schemas.microsoft.com/office/powerpoint/2010/main" val="29742253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Title only_bl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5C0A4-6F0B-4336-949E-545C592F5E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357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8" cy="403137"/>
          </a:xfrm>
        </p:spPr>
        <p:txBody>
          <a:bodyPr wrap="square" lIns="0" tIns="0" rIns="0" bIns="0">
            <a:spAutoFit/>
          </a:bodyPr>
          <a:lstStyle>
            <a:lvl1pPr>
              <a:lnSpc>
                <a:spcPts val="3135"/>
              </a:lnSpc>
              <a:defRPr sz="2744"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14564497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78942"/>
            <a:ext cx="5834041" cy="430887"/>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8972697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_Blank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DCBC-EC75-41DD-9607-BED411F9EEE0}"/>
              </a:ext>
            </a:extLst>
          </p:cNvPr>
          <p:cNvSpPr>
            <a:spLocks noGrp="1"/>
          </p:cNvSpPr>
          <p:nvPr>
            <p:ph type="title" hasCustomPrompt="1"/>
          </p:nvPr>
        </p:nvSpPr>
        <p:spPr>
          <a:xfrm>
            <a:off x="588263" y="457200"/>
            <a:ext cx="11018520" cy="492443"/>
          </a:xfrm>
        </p:spPr>
        <p:txBody>
          <a:bodyPr/>
          <a:lstStyle>
            <a:lvl1pPr>
              <a:defRPr sz="3200">
                <a:solidFill>
                  <a:srgbClr val="50E6FF"/>
                </a:solidFill>
              </a:defRPr>
            </a:lvl1pPr>
          </a:lstStyle>
          <a:p>
            <a:r>
              <a:rPr lang="en-US"/>
              <a:t>Heading</a:t>
            </a:r>
          </a:p>
        </p:txBody>
      </p:sp>
      <p:sp>
        <p:nvSpPr>
          <p:cNvPr id="3" name="Text Placeholder 4">
            <a:extLst>
              <a:ext uri="{FF2B5EF4-FFF2-40B4-BE49-F238E27FC236}">
                <a16:creationId xmlns:a16="http://schemas.microsoft.com/office/drawing/2014/main" id="{B538C61C-9F1E-439E-9A64-9045C5064A56}"/>
              </a:ext>
            </a:extLst>
          </p:cNvPr>
          <p:cNvSpPr>
            <a:spLocks noGrp="1"/>
          </p:cNvSpPr>
          <p:nvPr>
            <p:ph type="body" sz="quarter" idx="12" hasCustomPrompt="1"/>
          </p:nvPr>
        </p:nvSpPr>
        <p:spPr>
          <a:xfrm>
            <a:off x="585215" y="1020893"/>
            <a:ext cx="1101851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Subtext</a:t>
            </a:r>
          </a:p>
        </p:txBody>
      </p:sp>
    </p:spTree>
    <p:extLst>
      <p:ext uri="{BB962C8B-B14F-4D97-AF65-F5344CB8AC3E}">
        <p14:creationId xmlns:p14="http://schemas.microsoft.com/office/powerpoint/2010/main" val="60429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455995" y="1817561"/>
            <a:ext cx="1130646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913918">
              <a:defRPr/>
            </a:pPr>
            <a:fld id="{987387CF-E2F2-4E48-8F09-E30CDCC13083}" type="datetimeFigureOut">
              <a:rPr lang="en-US" smtClean="0">
                <a:solidFill>
                  <a:srgbClr val="1A1A1A"/>
                </a:solidFill>
              </a:rPr>
              <a:pPr defTabSz="913918">
                <a:defRPr/>
              </a:pPr>
              <a:t>1/2/2023</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913918">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913918">
              <a:defRPr/>
            </a:pPr>
            <a:fld id="{E8527CDF-4BA6-472A-86E2-64C4DE83FAAE}" type="slidenum">
              <a:rPr lang="en-US" smtClean="0">
                <a:solidFill>
                  <a:srgbClr val="1A1A1A"/>
                </a:solidFill>
              </a:rPr>
              <a:pPr defTabSz="913918">
                <a:defRPr/>
              </a:pPr>
              <a:t>‹#›</a:t>
            </a:fld>
            <a:endParaRPr lang="en-US">
              <a:solidFill>
                <a:srgbClr val="1A1A1A"/>
              </a:solidFill>
            </a:endParaRPr>
          </a:p>
        </p:txBody>
      </p:sp>
    </p:spTree>
    <p:extLst>
      <p:ext uri="{BB962C8B-B14F-4D97-AF65-F5344CB8AC3E}">
        <p14:creationId xmlns:p14="http://schemas.microsoft.com/office/powerpoint/2010/main" val="20220861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6"/>
              </a:lnSpc>
              <a:defRPr sz="2744" strike="noStrike">
                <a:solidFill>
                  <a:schemeClr val="tx1"/>
                </a:solidFill>
              </a:defRPr>
            </a:lvl1pPr>
          </a:lstStyle>
          <a:p>
            <a:r>
              <a:rPr lang="en-US"/>
              <a:t>Title</a:t>
            </a:r>
          </a:p>
        </p:txBody>
      </p:sp>
    </p:spTree>
    <p:extLst>
      <p:ext uri="{BB962C8B-B14F-4D97-AF65-F5344CB8AC3E}">
        <p14:creationId xmlns:p14="http://schemas.microsoft.com/office/powerpoint/2010/main" val="258657195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Dark Title 1">
    <p:bg>
      <p:bgPr>
        <a:solidFill>
          <a:srgbClr val="000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C4367-AF14-46FC-B801-8476715FB8FE}"/>
              </a:ext>
            </a:extLst>
          </p:cNvPr>
          <p:cNvSpPr/>
          <p:nvPr userDrawn="1"/>
        </p:nvSpPr>
        <p:spPr bwMode="auto">
          <a:xfrm>
            <a:off x="0" y="0"/>
            <a:ext cx="12177411"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9" name="Dark: Break through barriers">
            <a:extLst>
              <a:ext uri="{FF2B5EF4-FFF2-40B4-BE49-F238E27FC236}">
                <a16:creationId xmlns:a16="http://schemas.microsoft.com/office/drawing/2014/main" id="{D340D766-6CFB-49C0-B86B-1285E732C4E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9984" b="89976" l="9863" r="89976">
                        <a14:foregroundMark x1="10631" y1="41876" x2="10428" y2="33023"/>
                        <a14:foregroundMark x1="10631" y1="41876" x2="10267" y2="32902"/>
                        <a14:foregroundMark x1="9863" y1="34883" x2="10226" y2="40097"/>
                        <a14:foregroundMark x1="55659" y1="39006" x2="54042" y2="46928"/>
                        <a14:foregroundMark x1="54042" y1="46928" x2="55659" y2="39491"/>
                        <a14:foregroundMark x1="55659" y1="39491" x2="55416" y2="47211"/>
                        <a14:foregroundMark x1="55416" y1="47211" x2="59054" y2="44786"/>
                      </a14:backgroundRemoval>
                    </a14:imgEffect>
                  </a14:imgLayer>
                </a14:imgProps>
              </a:ex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Tree>
    <p:extLst>
      <p:ext uri="{BB962C8B-B14F-4D97-AF65-F5344CB8AC3E}">
        <p14:creationId xmlns:p14="http://schemas.microsoft.com/office/powerpoint/2010/main" val="1614917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2802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4728029"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275" t="32690" r="8091" b="32918"/>
          <a:stretch/>
        </p:blipFill>
        <p:spPr>
          <a:xfrm>
            <a:off x="582042" y="581026"/>
            <a:ext cx="2857363" cy="295064"/>
          </a:xfrm>
          <a:prstGeom prst="rect">
            <a:avLst/>
          </a:prstGeom>
        </p:spPr>
      </p:pic>
      <p:pic>
        <p:nvPicPr>
          <p:cNvPr id="6" name="Picture 5">
            <a:extLst>
              <a:ext uri="{FF2B5EF4-FFF2-40B4-BE49-F238E27FC236}">
                <a16:creationId xmlns:a16="http://schemas.microsoft.com/office/drawing/2014/main" id="{70747C90-63A4-2842-9172-33B5CFE0E45F}"/>
              </a:ext>
            </a:extLst>
          </p:cNvPr>
          <p:cNvPicPr>
            <a:picLocks noChangeAspect="1"/>
          </p:cNvPicPr>
          <p:nvPr userDrawn="1"/>
        </p:nvPicPr>
        <p:blipFill>
          <a:blip r:embed="rId3"/>
          <a:srcRect/>
          <a:stretch/>
        </p:blipFill>
        <p:spPr>
          <a:xfrm>
            <a:off x="5623966" y="104537"/>
            <a:ext cx="6341179" cy="6341179"/>
          </a:xfrm>
          <a:prstGeom prst="rect">
            <a:avLst/>
          </a:prstGeom>
        </p:spPr>
      </p:pic>
    </p:spTree>
    <p:extLst>
      <p:ext uri="{BB962C8B-B14F-4D97-AF65-F5344CB8AC3E}">
        <p14:creationId xmlns:p14="http://schemas.microsoft.com/office/powerpoint/2010/main" val="3354547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9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55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89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030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750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31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image" Target="../media/image1.png"/><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image" Target="../media/image2.svg"/><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theme" Target="../theme/theme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slideLayout" Target="../slideLayouts/slideLayout133.xml"/><Relationship Id="rId47" Type="http://schemas.openxmlformats.org/officeDocument/2006/relationships/slideLayout" Target="../slideLayouts/slideLayout138.xml"/><Relationship Id="rId50" Type="http://schemas.openxmlformats.org/officeDocument/2006/relationships/slideLayout" Target="../slideLayouts/slideLayout141.xml"/><Relationship Id="rId55" Type="http://schemas.openxmlformats.org/officeDocument/2006/relationships/slideLayout" Target="../slideLayouts/slideLayout146.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9" Type="http://schemas.openxmlformats.org/officeDocument/2006/relationships/slideLayout" Target="../slideLayouts/slideLayout120.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45" Type="http://schemas.openxmlformats.org/officeDocument/2006/relationships/slideLayout" Target="../slideLayouts/slideLayout136.xml"/><Relationship Id="rId53" Type="http://schemas.openxmlformats.org/officeDocument/2006/relationships/slideLayout" Target="../slideLayouts/slideLayout144.xml"/><Relationship Id="rId58" Type="http://schemas.openxmlformats.org/officeDocument/2006/relationships/image" Target="../media/image18.emf"/><Relationship Id="rId5" Type="http://schemas.openxmlformats.org/officeDocument/2006/relationships/slideLayout" Target="../slideLayouts/slideLayout96.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slideLayout" Target="../slideLayouts/slideLayout134.xml"/><Relationship Id="rId48" Type="http://schemas.openxmlformats.org/officeDocument/2006/relationships/slideLayout" Target="../slideLayouts/slideLayout139.xml"/><Relationship Id="rId56" Type="http://schemas.openxmlformats.org/officeDocument/2006/relationships/slideLayout" Target="../slideLayouts/slideLayout147.xml"/><Relationship Id="rId8" Type="http://schemas.openxmlformats.org/officeDocument/2006/relationships/slideLayout" Target="../slideLayouts/slideLayout99.xml"/><Relationship Id="rId51" Type="http://schemas.openxmlformats.org/officeDocument/2006/relationships/slideLayout" Target="../slideLayouts/slideLayout142.xml"/><Relationship Id="rId3" Type="http://schemas.openxmlformats.org/officeDocument/2006/relationships/slideLayout" Target="../slideLayouts/slideLayout94.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46" Type="http://schemas.openxmlformats.org/officeDocument/2006/relationships/slideLayout" Target="../slideLayouts/slideLayout137.xml"/><Relationship Id="rId20" Type="http://schemas.openxmlformats.org/officeDocument/2006/relationships/slideLayout" Target="../slideLayouts/slideLayout111.xml"/><Relationship Id="rId41" Type="http://schemas.openxmlformats.org/officeDocument/2006/relationships/slideLayout" Target="../slideLayouts/slideLayout132.xml"/><Relationship Id="rId54" Type="http://schemas.openxmlformats.org/officeDocument/2006/relationships/slideLayout" Target="../slideLayouts/slideLayout145.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49" Type="http://schemas.openxmlformats.org/officeDocument/2006/relationships/slideLayout" Target="../slideLayouts/slideLayout140.xml"/><Relationship Id="rId57" Type="http://schemas.openxmlformats.org/officeDocument/2006/relationships/theme" Target="../theme/theme3.xml"/><Relationship Id="rId10" Type="http://schemas.openxmlformats.org/officeDocument/2006/relationships/slideLayout" Target="../slideLayouts/slideLayout101.xml"/><Relationship Id="rId31" Type="http://schemas.openxmlformats.org/officeDocument/2006/relationships/slideLayout" Target="../slideLayouts/slideLayout122.xml"/><Relationship Id="rId44" Type="http://schemas.openxmlformats.org/officeDocument/2006/relationships/slideLayout" Target="../slideLayouts/slideLayout135.xml"/><Relationship Id="rId52"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47048CE0-76CE-D44A-ADA5-ADEFB0040231}"/>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603" r:id="rId18"/>
    <p:sldLayoutId id="2147484935" r:id="rId19"/>
    <p:sldLayoutId id="2147484936" r:id="rId20"/>
    <p:sldLayoutId id="2147484937"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1" r:id="rId33"/>
    <p:sldLayoutId id="2147484787" r:id="rId34"/>
    <p:sldLayoutId id="2147484249" r:id="rId35"/>
    <p:sldLayoutId id="2147484640" r:id="rId36"/>
    <p:sldLayoutId id="2147484584" r:id="rId37"/>
    <p:sldLayoutId id="2147484583" r:id="rId38"/>
    <p:sldLayoutId id="2147484671" r:id="rId39"/>
    <p:sldLayoutId id="2147484673" r:id="rId40"/>
    <p:sldLayoutId id="2147484585" r:id="rId41"/>
    <p:sldLayoutId id="2147484299" r:id="rId42"/>
    <p:sldLayoutId id="2147484263" r:id="rId43"/>
    <p:sldLayoutId id="2147484980" r:id="rId44"/>
    <p:sldLayoutId id="2147484981" r:id="rId45"/>
    <p:sldLayoutId id="2147484982"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5CFB52FC-609A-4402-BA0D-873FB9D24CC2}"/>
              </a:ext>
            </a:extLst>
          </p:cNvPr>
          <p:cNvPicPr>
            <a:picLocks noChangeAspect="1"/>
          </p:cNvPicPr>
          <p:nvPr userDrawn="1"/>
        </p:nvPicPr>
        <p:blipFill>
          <a:blip r:embed="rId47">
            <a:extLst>
              <a:ext uri="{96DAC541-7B7A-43D3-8B79-37D633B846F1}">
                <asvg:svgBlip xmlns:asvg="http://schemas.microsoft.com/office/drawing/2016/SVG/main" r:embed="rId48"/>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77" r:id="rId44"/>
    <p:sldLayoutId id="2147484978"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15620056"/>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2" r:id="rId19"/>
    <p:sldLayoutId id="2147485003" r:id="rId20"/>
    <p:sldLayoutId id="2147485004" r:id="rId21"/>
    <p:sldLayoutId id="2147485005" r:id="rId22"/>
    <p:sldLayoutId id="2147485006" r:id="rId23"/>
    <p:sldLayoutId id="2147485007" r:id="rId24"/>
    <p:sldLayoutId id="2147485008" r:id="rId25"/>
    <p:sldLayoutId id="2147485009" r:id="rId26"/>
    <p:sldLayoutId id="2147485010" r:id="rId27"/>
    <p:sldLayoutId id="2147485011" r:id="rId28"/>
    <p:sldLayoutId id="2147485012" r:id="rId29"/>
    <p:sldLayoutId id="2147485013" r:id="rId30"/>
    <p:sldLayoutId id="2147485014" r:id="rId31"/>
    <p:sldLayoutId id="2147485015" r:id="rId32"/>
    <p:sldLayoutId id="2147485016" r:id="rId33"/>
    <p:sldLayoutId id="2147485017" r:id="rId34"/>
    <p:sldLayoutId id="2147485018" r:id="rId35"/>
    <p:sldLayoutId id="2147485019" r:id="rId36"/>
    <p:sldLayoutId id="2147485020" r:id="rId37"/>
    <p:sldLayoutId id="2147485021" r:id="rId38"/>
    <p:sldLayoutId id="2147485022" r:id="rId39"/>
    <p:sldLayoutId id="2147485023" r:id="rId40"/>
    <p:sldLayoutId id="2147485024" r:id="rId41"/>
    <p:sldLayoutId id="2147485025" r:id="rId42"/>
    <p:sldLayoutId id="2147485026" r:id="rId43"/>
    <p:sldLayoutId id="2147485027" r:id="rId44"/>
    <p:sldLayoutId id="2147485028" r:id="rId45"/>
    <p:sldLayoutId id="2147485029" r:id="rId46"/>
    <p:sldLayoutId id="2147485030" r:id="rId47"/>
    <p:sldLayoutId id="2147485031" r:id="rId48"/>
    <p:sldLayoutId id="2147485032" r:id="rId49"/>
    <p:sldLayoutId id="2147485033" r:id="rId50"/>
    <p:sldLayoutId id="2147485034" r:id="rId51"/>
    <p:sldLayoutId id="2147485035" r:id="rId52"/>
    <p:sldLayoutId id="2147485036" r:id="rId53"/>
    <p:sldLayoutId id="2147485037" r:id="rId54"/>
    <p:sldLayoutId id="2147485039" r:id="rId55"/>
    <p:sldLayoutId id="2147485040"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3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7.xml"/><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hyperlink" Target="https://dynamics.microsoft.com/en-us/pricing/#Service" TargetMode="Externa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hyperlink" Target="https://dynamics.microsoft.com/en-us/pricing/#Service" TargetMode="Externa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39.xml"/><Relationship Id="rId5" Type="http://schemas.openxmlformats.org/officeDocument/2006/relationships/image" Target="../media/image36.sv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png"/><Relationship Id="rId2" Type="http://schemas.openxmlformats.org/officeDocument/2006/relationships/notesSlide" Target="../notesSlides/notesSlide1.xml"/><Relationship Id="rId16" Type="http://schemas.openxmlformats.org/officeDocument/2006/relationships/image" Target="../media/image50.svg"/><Relationship Id="rId1" Type="http://schemas.openxmlformats.org/officeDocument/2006/relationships/slideLayout" Target="../slideLayouts/slideLayout39.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19" Type="http://schemas.openxmlformats.org/officeDocument/2006/relationships/image" Target="../media/image53.jpe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i-builder/prebuilt-overview" TargetMode="External"/><Relationship Id="rId2" Type="http://schemas.openxmlformats.org/officeDocument/2006/relationships/image" Target="../media/image54.emf"/><Relationship Id="rId1" Type="http://schemas.openxmlformats.org/officeDocument/2006/relationships/slideLayout" Target="../slideLayouts/slideLayout45.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owerapps/maker/data-platform/solutions-overview" TargetMode="External"/><Relationship Id="rId2" Type="http://schemas.openxmlformats.org/officeDocument/2006/relationships/hyperlink" Target="https://docs.microsoft.com/en-us/powerapps/maker/data-platform/types-of-entities" TargetMode="Externa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powerapps/maker/data-platform/solutions-overview" TargetMode="External"/><Relationship Id="rId2" Type="http://schemas.openxmlformats.org/officeDocument/2006/relationships/hyperlink" Target="https://docs.microsoft.com/en-us/powerapps/maker/data-platform/types-of-entities"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power-platform/admin/security-roles-privileg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power-automate/create-business-process-flow" TargetMode="External"/><Relationship Id="rId2" Type="http://schemas.openxmlformats.org/officeDocument/2006/relationships/hyperlink" Target="https://docs.microsoft.com/en-us/power-platform/admin/control-user-access" TargetMode="External"/><Relationship Id="rId1" Type="http://schemas.openxmlformats.org/officeDocument/2006/relationships/slideLayout" Target="../slideLayouts/slideLayout17.xml"/><Relationship Id="rId4" Type="http://schemas.openxmlformats.org/officeDocument/2006/relationships/hyperlink" Target="https://docs.microsoft.com/en-us/dynamics365/teams-integration/teams-install-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FCCD2D-082A-8EAB-1056-340F4B0E587C}"/>
              </a:ext>
            </a:extLst>
          </p:cNvPr>
          <p:cNvSpPr/>
          <p:nvPr/>
        </p:nvSpPr>
        <p:spPr bwMode="auto">
          <a:xfrm>
            <a:off x="0" y="0"/>
            <a:ext cx="12192000" cy="692229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CH" sz="2000" dirty="0" err="1">
              <a:solidFill>
                <a:srgbClr val="FFFFFF"/>
              </a:solidFill>
              <a:ea typeface="Segoe UI" pitchFamily="34" charset="0"/>
              <a:cs typeface="Segoe UI" pitchFamily="34" charset="0"/>
            </a:endParaRPr>
          </a:p>
        </p:txBody>
      </p:sp>
      <p:pic>
        <p:nvPicPr>
          <p:cNvPr id="5" name="Picture 4" descr="Graphical user interface, application&#10;&#10;Description automatically generated">
            <a:extLst>
              <a:ext uri="{FF2B5EF4-FFF2-40B4-BE49-F238E27FC236}">
                <a16:creationId xmlns:a16="http://schemas.microsoft.com/office/drawing/2014/main" id="{F09BC8C2-C299-0027-FFB6-9B6DA99409A7}"/>
              </a:ext>
            </a:extLst>
          </p:cNvPr>
          <p:cNvPicPr>
            <a:picLocks noChangeAspect="1"/>
          </p:cNvPicPr>
          <p:nvPr/>
        </p:nvPicPr>
        <p:blipFill rotWithShape="1">
          <a:blip r:embed="rId2"/>
          <a:srcRect l="48178" t="30032" r="24199" b="26862"/>
          <a:stretch/>
        </p:blipFill>
        <p:spPr>
          <a:xfrm>
            <a:off x="6096000" y="1510748"/>
            <a:ext cx="4629152" cy="4599886"/>
          </a:xfrm>
          <a:prstGeom prst="rect">
            <a:avLst/>
          </a:prstGeom>
        </p:spPr>
      </p:pic>
      <p:pic>
        <p:nvPicPr>
          <p:cNvPr id="8" name="Picture 7">
            <a:extLst>
              <a:ext uri="{FF2B5EF4-FFF2-40B4-BE49-F238E27FC236}">
                <a16:creationId xmlns:a16="http://schemas.microsoft.com/office/drawing/2014/main" id="{2437EB99-EE93-AAB9-FEFC-348CFCD7BC53}"/>
              </a:ext>
            </a:extLst>
          </p:cNvPr>
          <p:cNvPicPr>
            <a:picLocks noChangeAspect="1"/>
          </p:cNvPicPr>
          <p:nvPr/>
        </p:nvPicPr>
        <p:blipFill rotWithShape="1">
          <a:blip r:embed="rId3"/>
          <a:srcRect l="1078" t="1532"/>
          <a:stretch/>
        </p:blipFill>
        <p:spPr>
          <a:xfrm>
            <a:off x="214758" y="136618"/>
            <a:ext cx="5279749" cy="4074134"/>
          </a:xfrm>
          <a:prstGeom prst="rect">
            <a:avLst/>
          </a:prstGeom>
        </p:spPr>
      </p:pic>
      <p:pic>
        <p:nvPicPr>
          <p:cNvPr id="3" name="Picture 2" descr="Graphical user interface, application, Teams&#10;&#10;Description automatically generated">
            <a:extLst>
              <a:ext uri="{FF2B5EF4-FFF2-40B4-BE49-F238E27FC236}">
                <a16:creationId xmlns:a16="http://schemas.microsoft.com/office/drawing/2014/main" id="{972066D0-EEF7-36E1-B11A-1A7CCC27DCD8}"/>
              </a:ext>
            </a:extLst>
          </p:cNvPr>
          <p:cNvPicPr>
            <a:picLocks noChangeAspect="1"/>
          </p:cNvPicPr>
          <p:nvPr/>
        </p:nvPicPr>
        <p:blipFill rotWithShape="1">
          <a:blip r:embed="rId4"/>
          <a:srcRect l="41264" t="57849" r="5628" b="4301"/>
          <a:stretch/>
        </p:blipFill>
        <p:spPr>
          <a:xfrm>
            <a:off x="4147930" y="3135781"/>
            <a:ext cx="7901596" cy="3585601"/>
          </a:xfrm>
          <a:prstGeom prst="rect">
            <a:avLst/>
          </a:prstGeom>
        </p:spPr>
      </p:pic>
      <p:pic>
        <p:nvPicPr>
          <p:cNvPr id="9" name="Picture 8" descr="Icon&#10;&#10;Description automatically generated">
            <a:extLst>
              <a:ext uri="{FF2B5EF4-FFF2-40B4-BE49-F238E27FC236}">
                <a16:creationId xmlns:a16="http://schemas.microsoft.com/office/drawing/2014/main" id="{900CDF9A-A494-DD39-33EE-1C43E159D589}"/>
              </a:ext>
            </a:extLst>
          </p:cNvPr>
          <p:cNvPicPr>
            <a:picLocks noChangeAspect="1"/>
          </p:cNvPicPr>
          <p:nvPr/>
        </p:nvPicPr>
        <p:blipFill>
          <a:blip r:embed="rId5"/>
          <a:stretch>
            <a:fillRect/>
          </a:stretch>
        </p:blipFill>
        <p:spPr>
          <a:xfrm>
            <a:off x="10293664" y="136618"/>
            <a:ext cx="1080000" cy="1080000"/>
          </a:xfrm>
          <a:prstGeom prst="rect">
            <a:avLst/>
          </a:prstGeom>
        </p:spPr>
      </p:pic>
      <p:pic>
        <p:nvPicPr>
          <p:cNvPr id="10" name="Graphic 6">
            <a:extLst>
              <a:ext uri="{FF2B5EF4-FFF2-40B4-BE49-F238E27FC236}">
                <a16:creationId xmlns:a16="http://schemas.microsoft.com/office/drawing/2014/main" id="{46D65153-0F76-D01A-27DA-78114B3DBCAC}"/>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6190813" y="136618"/>
            <a:ext cx="1080000" cy="1080000"/>
          </a:xfrm>
          <a:prstGeom prst="rect">
            <a:avLst/>
          </a:prstGeom>
        </p:spPr>
      </p:pic>
      <p:pic>
        <p:nvPicPr>
          <p:cNvPr id="11" name="Picture 37">
            <a:extLst>
              <a:ext uri="{FF2B5EF4-FFF2-40B4-BE49-F238E27FC236}">
                <a16:creationId xmlns:a16="http://schemas.microsoft.com/office/drawing/2014/main" id="{70DA9171-4734-22C5-7B25-F9947C0101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42239" y="136618"/>
            <a:ext cx="1080000" cy="1080000"/>
          </a:xfrm>
          <a:prstGeom prst="rect">
            <a:avLst/>
          </a:prstGeom>
        </p:spPr>
      </p:pic>
      <p:sp>
        <p:nvSpPr>
          <p:cNvPr id="12" name="Cross 11">
            <a:extLst>
              <a:ext uri="{FF2B5EF4-FFF2-40B4-BE49-F238E27FC236}">
                <a16:creationId xmlns:a16="http://schemas.microsoft.com/office/drawing/2014/main" id="{58110EC9-35F1-78D8-097F-008AF9455E18}"/>
              </a:ext>
            </a:extLst>
          </p:cNvPr>
          <p:cNvSpPr/>
          <p:nvPr/>
        </p:nvSpPr>
        <p:spPr bwMode="auto">
          <a:xfrm>
            <a:off x="7486525" y="406618"/>
            <a:ext cx="540000" cy="540000"/>
          </a:xfrm>
          <a:prstGeom prst="plus">
            <a:avLst>
              <a:gd name="adj" fmla="val 3729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CH" sz="2000" dirty="0" err="1">
              <a:solidFill>
                <a:srgbClr val="FFFFFF"/>
              </a:solidFill>
              <a:ea typeface="Segoe UI" pitchFamily="34" charset="0"/>
              <a:cs typeface="Segoe UI" pitchFamily="34" charset="0"/>
            </a:endParaRPr>
          </a:p>
        </p:txBody>
      </p:sp>
      <p:sp>
        <p:nvSpPr>
          <p:cNvPr id="13" name="Cross 12">
            <a:extLst>
              <a:ext uri="{FF2B5EF4-FFF2-40B4-BE49-F238E27FC236}">
                <a16:creationId xmlns:a16="http://schemas.microsoft.com/office/drawing/2014/main" id="{9BE8D064-C715-133D-5D73-31CD62EA2374}"/>
              </a:ext>
            </a:extLst>
          </p:cNvPr>
          <p:cNvSpPr/>
          <p:nvPr/>
        </p:nvSpPr>
        <p:spPr bwMode="auto">
          <a:xfrm>
            <a:off x="9537951" y="406618"/>
            <a:ext cx="540000" cy="540000"/>
          </a:xfrm>
          <a:prstGeom prst="plus">
            <a:avLst>
              <a:gd name="adj" fmla="val 3729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CH"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429065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C86-5D12-40AF-8760-8E65BF5516BD}"/>
              </a:ext>
            </a:extLst>
          </p:cNvPr>
          <p:cNvSpPr>
            <a:spLocks noGrp="1"/>
          </p:cNvSpPr>
          <p:nvPr>
            <p:ph type="title"/>
          </p:nvPr>
        </p:nvSpPr>
        <p:spPr>
          <a:xfrm>
            <a:off x="588263" y="457200"/>
            <a:ext cx="11018520" cy="861774"/>
          </a:xfrm>
        </p:spPr>
        <p:txBody>
          <a:bodyPr/>
          <a:lstStyle/>
          <a:p>
            <a:r>
              <a:rPr lang="en-US" dirty="0"/>
              <a:t>Make or Buy</a:t>
            </a:r>
            <a:br>
              <a:rPr lang="en-US" dirty="0"/>
            </a:br>
            <a:r>
              <a:rPr lang="en-US" sz="2000" dirty="0"/>
              <a:t>Use Dynamics 365 functionality to reduce cost to buy and maintain and accelerate implementation</a:t>
            </a:r>
            <a:endParaRPr lang="en-US" dirty="0"/>
          </a:p>
        </p:txBody>
      </p:sp>
      <p:graphicFrame>
        <p:nvGraphicFramePr>
          <p:cNvPr id="3" name="Table 3">
            <a:extLst>
              <a:ext uri="{FF2B5EF4-FFF2-40B4-BE49-F238E27FC236}">
                <a16:creationId xmlns:a16="http://schemas.microsoft.com/office/drawing/2014/main" id="{E03C4F17-9ED8-4CA7-9EAA-55D407B02744}"/>
              </a:ext>
            </a:extLst>
          </p:cNvPr>
          <p:cNvGraphicFramePr>
            <a:graphicFrameLocks noGrp="1"/>
          </p:cNvGraphicFramePr>
          <p:nvPr>
            <p:extLst>
              <p:ext uri="{D42A27DB-BD31-4B8C-83A1-F6EECF244321}">
                <p14:modId xmlns:p14="http://schemas.microsoft.com/office/powerpoint/2010/main" val="1905667700"/>
              </p:ext>
            </p:extLst>
          </p:nvPr>
        </p:nvGraphicFramePr>
        <p:xfrm>
          <a:off x="613775" y="1455013"/>
          <a:ext cx="10986425" cy="5217160"/>
        </p:xfrm>
        <a:graphic>
          <a:graphicData uri="http://schemas.openxmlformats.org/drawingml/2006/table">
            <a:tbl>
              <a:tblPr firstRow="1" bandRow="1">
                <a:tableStyleId>{5C22544A-7EE6-4342-B048-85BDC9FD1C3A}</a:tableStyleId>
              </a:tblPr>
              <a:tblGrid>
                <a:gridCol w="2490425">
                  <a:extLst>
                    <a:ext uri="{9D8B030D-6E8A-4147-A177-3AD203B41FA5}">
                      <a16:colId xmlns:a16="http://schemas.microsoft.com/office/drawing/2014/main" val="2441071674"/>
                    </a:ext>
                  </a:extLst>
                </a:gridCol>
                <a:gridCol w="4248000">
                  <a:extLst>
                    <a:ext uri="{9D8B030D-6E8A-4147-A177-3AD203B41FA5}">
                      <a16:colId xmlns:a16="http://schemas.microsoft.com/office/drawing/2014/main" val="3244840442"/>
                    </a:ext>
                  </a:extLst>
                </a:gridCol>
                <a:gridCol w="4248000">
                  <a:extLst>
                    <a:ext uri="{9D8B030D-6E8A-4147-A177-3AD203B41FA5}">
                      <a16:colId xmlns:a16="http://schemas.microsoft.com/office/drawing/2014/main" val="4114165109"/>
                    </a:ext>
                  </a:extLst>
                </a:gridCol>
              </a:tblGrid>
              <a:tr h="370840">
                <a:tc>
                  <a:txBody>
                    <a:bodyPr/>
                    <a:lstStyle/>
                    <a:p>
                      <a:r>
                        <a:rPr lang="en-US" sz="1600" dirty="0"/>
                        <a:t>Functionality</a:t>
                      </a:r>
                    </a:p>
                  </a:txBody>
                  <a:tcPr/>
                </a:tc>
                <a:tc>
                  <a:txBody>
                    <a:bodyPr/>
                    <a:lstStyle/>
                    <a:p>
                      <a:r>
                        <a:rPr lang="en-US" sz="1600" dirty="0"/>
                        <a:t>Power Platform</a:t>
                      </a:r>
                    </a:p>
                  </a:txBody>
                  <a:tcPr/>
                </a:tc>
                <a:tc>
                  <a:txBody>
                    <a:bodyPr/>
                    <a:lstStyle/>
                    <a:p>
                      <a:r>
                        <a:rPr lang="en-US" sz="1600" dirty="0"/>
                        <a:t>Dynamics 365</a:t>
                      </a:r>
                    </a:p>
                  </a:txBody>
                  <a:tcPr/>
                </a:tc>
                <a:extLst>
                  <a:ext uri="{0D108BD9-81ED-4DB2-BD59-A6C34878D82A}">
                    <a16:rowId xmlns:a16="http://schemas.microsoft.com/office/drawing/2014/main" val="2361567648"/>
                  </a:ext>
                </a:extLst>
              </a:tr>
              <a:tr h="370840">
                <a:tc>
                  <a:txBody>
                    <a:bodyPr/>
                    <a:lstStyle/>
                    <a:p>
                      <a:r>
                        <a:rPr lang="en-US" sz="1600" dirty="0"/>
                        <a:t>Email Intake</a:t>
                      </a:r>
                    </a:p>
                  </a:txBody>
                  <a:tcPr/>
                </a:tc>
                <a:tc>
                  <a:txBody>
                    <a:bodyPr/>
                    <a:lstStyle/>
                    <a:p>
                      <a:r>
                        <a:rPr lang="en-US" sz="1600" dirty="0"/>
                        <a:t>Power Automate flow using Office Outlook 365 Connector requires manually to handle Email details and attachment to create Email Activity assigned to Case. No automatic Tracking of response Email.</a:t>
                      </a:r>
                    </a:p>
                  </a:txBody>
                  <a:tcPr/>
                </a:tc>
                <a:tc>
                  <a:txBody>
                    <a:bodyPr/>
                    <a:lstStyle/>
                    <a:p>
                      <a:r>
                        <a:rPr lang="en-US" sz="1600" dirty="0"/>
                        <a:t>Automatic record creation rule supports Case, Contact and Email Activity creation including attachments and tracking of response Email</a:t>
                      </a:r>
                    </a:p>
                  </a:txBody>
                  <a:tcPr/>
                </a:tc>
                <a:extLst>
                  <a:ext uri="{0D108BD9-81ED-4DB2-BD59-A6C34878D82A}">
                    <a16:rowId xmlns:a16="http://schemas.microsoft.com/office/drawing/2014/main" val="16701992"/>
                  </a:ext>
                </a:extLst>
              </a:tr>
              <a:tr h="370840">
                <a:tc>
                  <a:txBody>
                    <a:bodyPr/>
                    <a:lstStyle/>
                    <a:p>
                      <a:r>
                        <a:rPr lang="en-US" sz="1600" dirty="0"/>
                        <a:t>Routing to Queue</a:t>
                      </a:r>
                    </a:p>
                  </a:txBody>
                  <a:tcPr/>
                </a:tc>
                <a:tc>
                  <a:txBody>
                    <a:bodyPr/>
                    <a:lstStyle/>
                    <a:p>
                      <a:r>
                        <a:rPr lang="en-US" sz="1600" dirty="0"/>
                        <a:t>Power Automate flow maintaining the routing decision tree and case handling.</a:t>
                      </a:r>
                    </a:p>
                  </a:txBody>
                  <a:tcPr/>
                </a:tc>
                <a:tc>
                  <a:txBody>
                    <a:bodyPr/>
                    <a:lstStyle/>
                    <a:p>
                      <a:r>
                        <a:rPr lang="en-US" sz="1600" dirty="0"/>
                        <a:t>Unified Routing and Work Distribution supports rules and work distribution via Business Analyst without coding using configuration.</a:t>
                      </a:r>
                    </a:p>
                  </a:txBody>
                  <a:tcPr/>
                </a:tc>
                <a:extLst>
                  <a:ext uri="{0D108BD9-81ED-4DB2-BD59-A6C34878D82A}">
                    <a16:rowId xmlns:a16="http://schemas.microsoft.com/office/drawing/2014/main" val="2232719227"/>
                  </a:ext>
                </a:extLst>
              </a:tr>
              <a:tr h="370840">
                <a:tc>
                  <a:txBody>
                    <a:bodyPr/>
                    <a:lstStyle/>
                    <a:p>
                      <a:r>
                        <a:rPr lang="en-US" sz="1600" dirty="0"/>
                        <a:t>Forward Email using Email Tracking</a:t>
                      </a:r>
                    </a:p>
                  </a:txBody>
                  <a:tcPr/>
                </a:tc>
                <a:tc>
                  <a:txBody>
                    <a:bodyPr/>
                    <a:lstStyle/>
                    <a:p>
                      <a:r>
                        <a:rPr lang="en-US" sz="1600" dirty="0"/>
                        <a:t>Not support of Email Tracking, when forwarding Email to other users/teams mailbox.</a:t>
                      </a:r>
                    </a:p>
                  </a:txBody>
                  <a:tcPr/>
                </a:tc>
                <a:tc>
                  <a:txBody>
                    <a:bodyPr/>
                    <a:lstStyle/>
                    <a:p>
                      <a:r>
                        <a:rPr lang="en-US" sz="1600" dirty="0"/>
                        <a:t>Dynamics 365 Outlook app supports Email tracking and context within Outlook.</a:t>
                      </a:r>
                    </a:p>
                  </a:txBody>
                  <a:tcPr/>
                </a:tc>
                <a:extLst>
                  <a:ext uri="{0D108BD9-81ED-4DB2-BD59-A6C34878D82A}">
                    <a16:rowId xmlns:a16="http://schemas.microsoft.com/office/drawing/2014/main" val="1340032884"/>
                  </a:ext>
                </a:extLst>
              </a:tr>
              <a:tr h="370840">
                <a:tc>
                  <a:txBody>
                    <a:bodyPr/>
                    <a:lstStyle/>
                    <a:p>
                      <a:r>
                        <a:rPr lang="en-US" sz="1600" dirty="0"/>
                        <a:t>Case Management</a:t>
                      </a:r>
                    </a:p>
                  </a:txBody>
                  <a:tcPr/>
                </a:tc>
                <a:tc>
                  <a:txBody>
                    <a:bodyPr/>
                    <a:lstStyle/>
                    <a:p>
                      <a:r>
                        <a:rPr lang="en-US" sz="1600" dirty="0"/>
                        <a:t>Power Apps requires custom build of Model Driven app and Case to maintain the process</a:t>
                      </a:r>
                    </a:p>
                  </a:txBody>
                  <a:tcPr/>
                </a:tc>
                <a:tc>
                  <a:txBody>
                    <a:bodyPr/>
                    <a:lstStyle/>
                    <a:p>
                      <a:r>
                        <a:rPr lang="en-US" sz="1600" dirty="0"/>
                        <a:t>Dynamics 365 Customer Services includes Case Management closed loop management out-of-the-box</a:t>
                      </a:r>
                    </a:p>
                  </a:txBody>
                  <a:tcPr/>
                </a:tc>
                <a:extLst>
                  <a:ext uri="{0D108BD9-81ED-4DB2-BD59-A6C34878D82A}">
                    <a16:rowId xmlns:a16="http://schemas.microsoft.com/office/drawing/2014/main" val="548042820"/>
                  </a:ext>
                </a:extLst>
              </a:tr>
              <a:tr h="370840">
                <a:tc>
                  <a:txBody>
                    <a:bodyPr/>
                    <a:lstStyle/>
                    <a:p>
                      <a:r>
                        <a:rPr lang="en-US" sz="1600" dirty="0"/>
                        <a:t>Security Roles</a:t>
                      </a:r>
                    </a:p>
                  </a:txBody>
                  <a:tcPr/>
                </a:tc>
                <a:tc>
                  <a:txBody>
                    <a:bodyPr/>
                    <a:lstStyle/>
                    <a:p>
                      <a:r>
                        <a:rPr lang="en-US" sz="1600" dirty="0"/>
                        <a:t>Power Apps requires custom build of Security Roles to ensure access permission.</a:t>
                      </a:r>
                    </a:p>
                  </a:txBody>
                  <a:tcPr/>
                </a:tc>
                <a:tc>
                  <a:txBody>
                    <a:bodyPr/>
                    <a:lstStyle/>
                    <a:p>
                      <a:r>
                        <a:rPr lang="en-US" sz="1600" dirty="0"/>
                        <a:t>Dynamics 365 Customer Service includes predefined security roles for Agent and Service Owners.</a:t>
                      </a:r>
                    </a:p>
                  </a:txBody>
                  <a:tcPr/>
                </a:tc>
                <a:extLst>
                  <a:ext uri="{0D108BD9-81ED-4DB2-BD59-A6C34878D82A}">
                    <a16:rowId xmlns:a16="http://schemas.microsoft.com/office/drawing/2014/main" val="1423134374"/>
                  </a:ext>
                </a:extLst>
              </a:tr>
            </a:tbl>
          </a:graphicData>
        </a:graphic>
      </p:graphicFrame>
    </p:spTree>
    <p:extLst>
      <p:ext uri="{BB962C8B-B14F-4D97-AF65-F5344CB8AC3E}">
        <p14:creationId xmlns:p14="http://schemas.microsoft.com/office/powerpoint/2010/main" val="9530755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F501-A9DE-40EE-8475-B68E8974BD40}"/>
              </a:ext>
            </a:extLst>
          </p:cNvPr>
          <p:cNvSpPr>
            <a:spLocks noGrp="1"/>
          </p:cNvSpPr>
          <p:nvPr>
            <p:ph type="title"/>
          </p:nvPr>
        </p:nvSpPr>
        <p:spPr/>
        <p:txBody>
          <a:bodyPr/>
          <a:lstStyle/>
          <a:p>
            <a:r>
              <a:rPr lang="en-US"/>
              <a:t>User Experience</a:t>
            </a:r>
          </a:p>
        </p:txBody>
      </p:sp>
      <p:pic>
        <p:nvPicPr>
          <p:cNvPr id="5" name="Graphic 4" descr="Robot outline">
            <a:extLst>
              <a:ext uri="{FF2B5EF4-FFF2-40B4-BE49-F238E27FC236}">
                <a16:creationId xmlns:a16="http://schemas.microsoft.com/office/drawing/2014/main" id="{6927B330-FB24-48CA-A511-0611188C98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586" y="1254370"/>
            <a:ext cx="914400" cy="914400"/>
          </a:xfrm>
          <a:prstGeom prst="rect">
            <a:avLst/>
          </a:prstGeom>
        </p:spPr>
      </p:pic>
      <p:pic>
        <p:nvPicPr>
          <p:cNvPr id="7" name="Graphic 6" descr="User outline">
            <a:extLst>
              <a:ext uri="{FF2B5EF4-FFF2-40B4-BE49-F238E27FC236}">
                <a16:creationId xmlns:a16="http://schemas.microsoft.com/office/drawing/2014/main" id="{3608CB0A-2C4D-4E01-BDE8-CD41B8F029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1420" y="1254370"/>
            <a:ext cx="902423" cy="914400"/>
          </a:xfrm>
          <a:prstGeom prst="rect">
            <a:avLst/>
          </a:prstGeom>
        </p:spPr>
      </p:pic>
      <p:sp>
        <p:nvSpPr>
          <p:cNvPr id="9" name="Text Placeholder 5">
            <a:extLst>
              <a:ext uri="{FF2B5EF4-FFF2-40B4-BE49-F238E27FC236}">
                <a16:creationId xmlns:a16="http://schemas.microsoft.com/office/drawing/2014/main" id="{A38B8570-55BB-41B6-AD1A-924FE77167EC}"/>
              </a:ext>
            </a:extLst>
          </p:cNvPr>
          <p:cNvSpPr txBox="1">
            <a:spLocks/>
          </p:cNvSpPr>
          <p:nvPr/>
        </p:nvSpPr>
        <p:spPr>
          <a:xfrm>
            <a:off x="574433" y="2277962"/>
            <a:ext cx="2838692" cy="39910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t>Email Intake Flow</a:t>
            </a:r>
          </a:p>
          <a:p>
            <a:r>
              <a:rPr lang="en-US" sz="1400"/>
              <a:t>New Email received</a:t>
            </a:r>
          </a:p>
          <a:p>
            <a:r>
              <a:rPr lang="en-US" sz="1400"/>
              <a:t>Check by Sender Email if Contact exists</a:t>
            </a:r>
          </a:p>
          <a:p>
            <a:r>
              <a:rPr lang="en-US" sz="1400"/>
              <a:t>Create new Contact</a:t>
            </a:r>
          </a:p>
          <a:p>
            <a:r>
              <a:rPr lang="en-US" sz="1400"/>
              <a:t>Create new Case</a:t>
            </a:r>
          </a:p>
          <a:p>
            <a:r>
              <a:rPr lang="en-US" sz="1400"/>
              <a:t>Create new Email activity</a:t>
            </a:r>
          </a:p>
          <a:p>
            <a:r>
              <a:rPr lang="en-US" sz="1400"/>
              <a:t>Check Email Body Language</a:t>
            </a:r>
          </a:p>
          <a:p>
            <a:r>
              <a:rPr lang="en-US" sz="1400"/>
              <a:t>Update Case with Language and confidence score and Status</a:t>
            </a:r>
          </a:p>
          <a:p>
            <a:r>
              <a:rPr lang="en-US" sz="1400"/>
              <a:t>Enrich Contact with Business data</a:t>
            </a:r>
          </a:p>
        </p:txBody>
      </p:sp>
      <p:sp>
        <p:nvSpPr>
          <p:cNvPr id="11" name="Text Placeholder 5">
            <a:extLst>
              <a:ext uri="{FF2B5EF4-FFF2-40B4-BE49-F238E27FC236}">
                <a16:creationId xmlns:a16="http://schemas.microsoft.com/office/drawing/2014/main" id="{FF5792E6-B417-429A-AC20-22F1F6804A61}"/>
              </a:ext>
            </a:extLst>
          </p:cNvPr>
          <p:cNvSpPr txBox="1">
            <a:spLocks/>
          </p:cNvSpPr>
          <p:nvPr/>
        </p:nvSpPr>
        <p:spPr>
          <a:xfrm>
            <a:off x="3396805" y="2277962"/>
            <a:ext cx="2505980" cy="252095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t>Analyze Email Intent </a:t>
            </a:r>
          </a:p>
          <a:p>
            <a:r>
              <a:rPr lang="en-US" sz="1400"/>
              <a:t>Email Intent Classification</a:t>
            </a:r>
          </a:p>
          <a:p>
            <a:r>
              <a:rPr lang="en-US" sz="1400"/>
              <a:t>Email Sentiment Analysis</a:t>
            </a:r>
          </a:p>
          <a:p>
            <a:r>
              <a:rPr lang="en-US" sz="1400"/>
              <a:t>Email Entity Classification</a:t>
            </a:r>
          </a:p>
          <a:p>
            <a:r>
              <a:rPr lang="en-US" sz="1400"/>
              <a:t>Check auto response</a:t>
            </a:r>
          </a:p>
          <a:p>
            <a:r>
              <a:rPr lang="en-US" sz="1400"/>
              <a:t>Create and send auto response</a:t>
            </a:r>
          </a:p>
          <a:p>
            <a:r>
              <a:rPr lang="en-US" sz="1400"/>
              <a:t>If no auto response, check routing rule and assign case to queue </a:t>
            </a:r>
          </a:p>
          <a:p>
            <a:endParaRPr lang="en-US" sz="1400"/>
          </a:p>
          <a:p>
            <a:endParaRPr lang="en-US" sz="1400"/>
          </a:p>
        </p:txBody>
      </p:sp>
      <p:pic>
        <p:nvPicPr>
          <p:cNvPr id="12" name="Graphic 11" descr="Robot outline">
            <a:extLst>
              <a:ext uri="{FF2B5EF4-FFF2-40B4-BE49-F238E27FC236}">
                <a16:creationId xmlns:a16="http://schemas.microsoft.com/office/drawing/2014/main" id="{B03E94DD-A615-4A8F-A425-A672B709A8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14883" y="1254370"/>
            <a:ext cx="914400" cy="914400"/>
          </a:xfrm>
          <a:prstGeom prst="rect">
            <a:avLst/>
          </a:prstGeom>
        </p:spPr>
      </p:pic>
      <p:sp>
        <p:nvSpPr>
          <p:cNvPr id="14" name="Text Placeholder 5">
            <a:extLst>
              <a:ext uri="{FF2B5EF4-FFF2-40B4-BE49-F238E27FC236}">
                <a16:creationId xmlns:a16="http://schemas.microsoft.com/office/drawing/2014/main" id="{5577A570-32C9-4698-BE57-5286AE12FE34}"/>
              </a:ext>
            </a:extLst>
          </p:cNvPr>
          <p:cNvSpPr txBox="1">
            <a:spLocks/>
          </p:cNvSpPr>
          <p:nvPr/>
        </p:nvSpPr>
        <p:spPr>
          <a:xfrm>
            <a:off x="6231474" y="2277962"/>
            <a:ext cx="2473155" cy="252095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t>Agent</a:t>
            </a:r>
          </a:p>
          <a:p>
            <a:r>
              <a:rPr lang="en-US" sz="1400"/>
              <a:t>Dashboard daily work</a:t>
            </a:r>
          </a:p>
          <a:p>
            <a:r>
              <a:rPr lang="en-US" sz="1400"/>
              <a:t>New Case assigned to Queue</a:t>
            </a:r>
          </a:p>
          <a:p>
            <a:r>
              <a:rPr lang="en-US" sz="1400"/>
              <a:t>Analyze response</a:t>
            </a:r>
          </a:p>
          <a:p>
            <a:r>
              <a:rPr lang="en-US" sz="1400"/>
              <a:t>Assign to another Agent</a:t>
            </a:r>
          </a:p>
          <a:p>
            <a:r>
              <a:rPr lang="en-US" sz="1400"/>
              <a:t>Send response Email </a:t>
            </a:r>
          </a:p>
          <a:p>
            <a:r>
              <a:rPr lang="en-US" sz="1400"/>
              <a:t>Close case as resolved</a:t>
            </a:r>
          </a:p>
          <a:p>
            <a:endParaRPr lang="en-US" sz="1400"/>
          </a:p>
        </p:txBody>
      </p:sp>
      <p:pic>
        <p:nvPicPr>
          <p:cNvPr id="15" name="Graphic 14" descr="User outline">
            <a:extLst>
              <a:ext uri="{FF2B5EF4-FFF2-40B4-BE49-F238E27FC236}">
                <a16:creationId xmlns:a16="http://schemas.microsoft.com/office/drawing/2014/main" id="{5E5D700D-3B54-4428-8E41-5BEC25EA14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9717" y="1254370"/>
            <a:ext cx="902423" cy="914400"/>
          </a:xfrm>
          <a:prstGeom prst="rect">
            <a:avLst/>
          </a:prstGeom>
        </p:spPr>
      </p:pic>
      <p:sp>
        <p:nvSpPr>
          <p:cNvPr id="16" name="Text Placeholder 5">
            <a:extLst>
              <a:ext uri="{FF2B5EF4-FFF2-40B4-BE49-F238E27FC236}">
                <a16:creationId xmlns:a16="http://schemas.microsoft.com/office/drawing/2014/main" id="{ECD4DE96-7D59-431C-A532-071DA9B40169}"/>
              </a:ext>
            </a:extLst>
          </p:cNvPr>
          <p:cNvSpPr txBox="1">
            <a:spLocks/>
          </p:cNvSpPr>
          <p:nvPr/>
        </p:nvSpPr>
        <p:spPr>
          <a:xfrm>
            <a:off x="9049771" y="2277962"/>
            <a:ext cx="2473155" cy="252095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t>Analyst</a:t>
            </a:r>
          </a:p>
          <a:p>
            <a:r>
              <a:rPr lang="en-US" sz="1400"/>
              <a:t>Dashboard closed loop review </a:t>
            </a:r>
          </a:p>
          <a:p>
            <a:r>
              <a:rPr lang="en-US" sz="1400"/>
              <a:t>Prediction analysis</a:t>
            </a:r>
          </a:p>
          <a:p>
            <a:r>
              <a:rPr lang="en-US" sz="1400"/>
              <a:t>Auto resolve</a:t>
            </a:r>
          </a:p>
          <a:p>
            <a:r>
              <a:rPr lang="en-US" sz="1400"/>
              <a:t>Re-Train model</a:t>
            </a:r>
          </a:p>
          <a:p>
            <a:r>
              <a:rPr lang="en-US" sz="1400"/>
              <a:t>Refine auto resolve</a:t>
            </a:r>
          </a:p>
          <a:p>
            <a:r>
              <a:rPr lang="en-US" sz="1400"/>
              <a:t>Refine routing </a:t>
            </a:r>
          </a:p>
          <a:p>
            <a:endParaRPr lang="en-US" sz="1400"/>
          </a:p>
          <a:p>
            <a:endParaRPr lang="en-US" sz="1400"/>
          </a:p>
        </p:txBody>
      </p:sp>
    </p:spTree>
    <p:extLst>
      <p:ext uri="{BB962C8B-B14F-4D97-AF65-F5344CB8AC3E}">
        <p14:creationId xmlns:p14="http://schemas.microsoft.com/office/powerpoint/2010/main" val="7048363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9D3F70-D1CF-4D56-B20F-C1FB186EBCD9}"/>
              </a:ext>
            </a:extLst>
          </p:cNvPr>
          <p:cNvSpPr>
            <a:spLocks noGrp="1"/>
          </p:cNvSpPr>
          <p:nvPr>
            <p:ph type="title"/>
          </p:nvPr>
        </p:nvSpPr>
        <p:spPr/>
        <p:txBody>
          <a:bodyPr/>
          <a:lstStyle/>
          <a:p>
            <a:r>
              <a:rPr lang="en-US"/>
              <a:t>Power Platform based - Licensing estimation</a:t>
            </a:r>
          </a:p>
        </p:txBody>
      </p:sp>
      <p:graphicFrame>
        <p:nvGraphicFramePr>
          <p:cNvPr id="5" name="Table 5">
            <a:extLst>
              <a:ext uri="{FF2B5EF4-FFF2-40B4-BE49-F238E27FC236}">
                <a16:creationId xmlns:a16="http://schemas.microsoft.com/office/drawing/2014/main" id="{EA464C74-DE61-452B-A502-282E543BC973}"/>
              </a:ext>
            </a:extLst>
          </p:cNvPr>
          <p:cNvGraphicFramePr>
            <a:graphicFrameLocks noGrp="1"/>
          </p:cNvGraphicFramePr>
          <p:nvPr/>
        </p:nvGraphicFramePr>
        <p:xfrm>
          <a:off x="455995" y="1917656"/>
          <a:ext cx="11328833" cy="3551364"/>
        </p:xfrm>
        <a:graphic>
          <a:graphicData uri="http://schemas.openxmlformats.org/drawingml/2006/table">
            <a:tbl>
              <a:tblPr firstRow="1" lastRow="1" bandRow="1">
                <a:tableStyleId>{00A15C55-8517-42AA-B614-E9B94910E393}</a:tableStyleId>
              </a:tblPr>
              <a:tblGrid>
                <a:gridCol w="2682216">
                  <a:extLst>
                    <a:ext uri="{9D8B030D-6E8A-4147-A177-3AD203B41FA5}">
                      <a16:colId xmlns:a16="http://schemas.microsoft.com/office/drawing/2014/main" val="3718361654"/>
                    </a:ext>
                  </a:extLst>
                </a:gridCol>
                <a:gridCol w="1235231">
                  <a:extLst>
                    <a:ext uri="{9D8B030D-6E8A-4147-A177-3AD203B41FA5}">
                      <a16:colId xmlns:a16="http://schemas.microsoft.com/office/drawing/2014/main" val="2417741592"/>
                    </a:ext>
                  </a:extLst>
                </a:gridCol>
                <a:gridCol w="1235231">
                  <a:extLst>
                    <a:ext uri="{9D8B030D-6E8A-4147-A177-3AD203B41FA5}">
                      <a16:colId xmlns:a16="http://schemas.microsoft.com/office/drawing/2014/main" val="2805058833"/>
                    </a:ext>
                  </a:extLst>
                </a:gridCol>
                <a:gridCol w="3705693">
                  <a:extLst>
                    <a:ext uri="{9D8B030D-6E8A-4147-A177-3AD203B41FA5}">
                      <a16:colId xmlns:a16="http://schemas.microsoft.com/office/drawing/2014/main" val="4029887764"/>
                    </a:ext>
                  </a:extLst>
                </a:gridCol>
                <a:gridCol w="1235231">
                  <a:extLst>
                    <a:ext uri="{9D8B030D-6E8A-4147-A177-3AD203B41FA5}">
                      <a16:colId xmlns:a16="http://schemas.microsoft.com/office/drawing/2014/main" val="2484796342"/>
                    </a:ext>
                  </a:extLst>
                </a:gridCol>
                <a:gridCol w="1235231">
                  <a:extLst>
                    <a:ext uri="{9D8B030D-6E8A-4147-A177-3AD203B41FA5}">
                      <a16:colId xmlns:a16="http://schemas.microsoft.com/office/drawing/2014/main" val="96256287"/>
                    </a:ext>
                  </a:extLst>
                </a:gridCol>
              </a:tblGrid>
              <a:tr h="507974">
                <a:tc>
                  <a:txBody>
                    <a:bodyPr/>
                    <a:lstStyle/>
                    <a:p>
                      <a:r>
                        <a:rPr lang="en-US" sz="1400"/>
                        <a:t>Users</a:t>
                      </a:r>
                    </a:p>
                  </a:txBody>
                  <a:tcPr marL="89642" marR="89642" marT="44821" marB="44821"/>
                </a:tc>
                <a:tc>
                  <a:txBody>
                    <a:bodyPr/>
                    <a:lstStyle/>
                    <a:p>
                      <a:pPr algn="r"/>
                      <a:r>
                        <a:rPr lang="en-US" sz="1400"/>
                        <a:t>Quantity / </a:t>
                      </a:r>
                    </a:p>
                    <a:p>
                      <a:pPr algn="r"/>
                      <a:r>
                        <a:rPr lang="en-US" sz="1400"/>
                        <a:t># of users</a:t>
                      </a:r>
                    </a:p>
                  </a:txBody>
                  <a:tcPr marL="89642" marR="89642" marT="44821" marB="44821"/>
                </a:tc>
                <a:tc>
                  <a:txBody>
                    <a:bodyPr/>
                    <a:lstStyle/>
                    <a:p>
                      <a:pPr algn="r"/>
                      <a:r>
                        <a:rPr lang="en-US" sz="1400"/>
                        <a:t>Per Month</a:t>
                      </a:r>
                    </a:p>
                  </a:txBody>
                  <a:tcPr marL="89642" marR="89642" marT="44821" marB="44821"/>
                </a:tc>
                <a:tc>
                  <a:txBody>
                    <a:bodyPr/>
                    <a:lstStyle/>
                    <a:p>
                      <a:r>
                        <a:rPr lang="en-US" sz="1400"/>
                        <a:t>Product</a:t>
                      </a:r>
                    </a:p>
                  </a:txBody>
                  <a:tcPr marL="89642" marR="89642" marT="44821" marB="44821"/>
                </a:tc>
                <a:tc>
                  <a:txBody>
                    <a:bodyPr/>
                    <a:lstStyle/>
                    <a:p>
                      <a:pPr algn="r"/>
                      <a:r>
                        <a:rPr lang="en-US" sz="1400"/>
                        <a:t>Price/user/month in €</a:t>
                      </a:r>
                    </a:p>
                  </a:txBody>
                  <a:tcPr marL="89642" marR="89642" marT="44821" marB="44821"/>
                </a:tc>
                <a:tc>
                  <a:txBody>
                    <a:bodyPr/>
                    <a:lstStyle/>
                    <a:p>
                      <a:pPr algn="r"/>
                      <a:r>
                        <a:rPr lang="en-US" sz="1400"/>
                        <a:t>Total in €</a:t>
                      </a:r>
                    </a:p>
                  </a:txBody>
                  <a:tcPr marL="89642" marR="89642" marT="44821" marB="44821"/>
                </a:tc>
                <a:extLst>
                  <a:ext uri="{0D108BD9-81ED-4DB2-BD59-A6C34878D82A}">
                    <a16:rowId xmlns:a16="http://schemas.microsoft.com/office/drawing/2014/main" val="382741103"/>
                  </a:ext>
                </a:extLst>
              </a:tr>
              <a:tr h="298808">
                <a:tc>
                  <a:txBody>
                    <a:bodyPr/>
                    <a:lstStyle/>
                    <a:p>
                      <a:pPr marL="285750" indent="-285750">
                        <a:buFont typeface="Arial" panose="020B0604020202020204" pitchFamily="34" charset="0"/>
                        <a:buChar char="•"/>
                      </a:pPr>
                      <a:r>
                        <a:rPr lang="en-US" sz="1400"/>
                        <a:t>Employee</a:t>
                      </a:r>
                    </a:p>
                  </a:txBody>
                  <a:tcPr marL="89642" marR="89642" marT="44821" marB="44821"/>
                </a:tc>
                <a:tc>
                  <a:txBody>
                    <a:bodyPr/>
                    <a:lstStyle/>
                    <a:p>
                      <a:pPr algn="r"/>
                      <a:r>
                        <a:rPr lang="en-US" sz="1400"/>
                        <a:t>5’000</a:t>
                      </a:r>
                    </a:p>
                  </a:txBody>
                  <a:tcPr marL="89642" marR="89642" marT="44821" marB="44821"/>
                </a:tc>
                <a:tc>
                  <a:txBody>
                    <a:bodyPr/>
                    <a:lstStyle/>
                    <a:p>
                      <a:pPr algn="r"/>
                      <a:endParaRPr lang="en-US" sz="1400"/>
                    </a:p>
                  </a:txBody>
                  <a:tcPr marL="89642" marR="89642" marT="44821" marB="44821"/>
                </a:tc>
                <a:tc>
                  <a:txBody>
                    <a:bodyPr/>
                    <a:lstStyle/>
                    <a:p>
                      <a:r>
                        <a:rPr lang="en-US" sz="1400"/>
                        <a:t>Office 365 Outlook (Microsoft 365 E3/E5)</a:t>
                      </a:r>
                    </a:p>
                  </a:txBody>
                  <a:tcPr marL="89642" marR="89642" marT="44821" marB="44821"/>
                </a:tc>
                <a:tc>
                  <a:txBody>
                    <a:bodyPr/>
                    <a:lstStyle/>
                    <a:p>
                      <a:pPr algn="r"/>
                      <a:r>
                        <a:rPr lang="en-US" sz="1400"/>
                        <a:t>-</a:t>
                      </a:r>
                    </a:p>
                  </a:txBody>
                  <a:tcPr marL="89642" marR="89642" marT="44821" marB="44821"/>
                </a:tc>
                <a:tc>
                  <a:txBody>
                    <a:bodyPr/>
                    <a:lstStyle/>
                    <a:p>
                      <a:pPr algn="r"/>
                      <a:r>
                        <a:rPr lang="en-US" sz="1400"/>
                        <a:t>-</a:t>
                      </a:r>
                    </a:p>
                  </a:txBody>
                  <a:tcPr marL="89642" marR="89642" marT="44821" marB="44821"/>
                </a:tc>
                <a:extLst>
                  <a:ext uri="{0D108BD9-81ED-4DB2-BD59-A6C34878D82A}">
                    <a16:rowId xmlns:a16="http://schemas.microsoft.com/office/drawing/2014/main" val="3147744262"/>
                  </a:ext>
                </a:extLst>
              </a:tr>
              <a:tr h="298808">
                <a:tc>
                  <a:txBody>
                    <a:bodyPr/>
                    <a:lstStyle/>
                    <a:p>
                      <a:pPr marL="285750" indent="-285750">
                        <a:buFont typeface="Arial" panose="020B0604020202020204" pitchFamily="34" charset="0"/>
                        <a:buChar char="•"/>
                      </a:pPr>
                      <a:r>
                        <a:rPr lang="en-US" sz="1400"/>
                        <a:t>Agent</a:t>
                      </a:r>
                    </a:p>
                  </a:txBody>
                  <a:tcPr marL="89642" marR="89642" marT="44821" marB="44821"/>
                </a:tc>
                <a:tc>
                  <a:txBody>
                    <a:bodyPr/>
                    <a:lstStyle/>
                    <a:p>
                      <a:pPr algn="r"/>
                      <a:r>
                        <a:rPr lang="en-US" sz="1400"/>
                        <a:t>160</a:t>
                      </a:r>
                    </a:p>
                  </a:txBody>
                  <a:tcPr marL="89642" marR="89642" marT="44821" marB="44821"/>
                </a:tc>
                <a:tc>
                  <a:txBody>
                    <a:bodyPr/>
                    <a:lstStyle/>
                    <a:p>
                      <a:pPr algn="r"/>
                      <a:endParaRPr lang="en-US" sz="1400"/>
                    </a:p>
                  </a:txBody>
                  <a:tcPr marL="89642" marR="89642" marT="44821" marB="44821"/>
                </a:tc>
                <a:tc>
                  <a:txBody>
                    <a:bodyPr/>
                    <a:lstStyle/>
                    <a:p>
                      <a:r>
                        <a:rPr lang="en-US" sz="1400"/>
                        <a:t>Power App per User (SEJ-00002)</a:t>
                      </a:r>
                    </a:p>
                  </a:txBody>
                  <a:tcPr marL="89642" marR="89642" marT="44821" marB="44821"/>
                </a:tc>
                <a:tc>
                  <a:txBody>
                    <a:bodyPr/>
                    <a:lstStyle/>
                    <a:p>
                      <a:pPr algn="r"/>
                      <a:r>
                        <a:rPr lang="en-US" sz="1400"/>
                        <a:t>30.70</a:t>
                      </a:r>
                    </a:p>
                  </a:txBody>
                  <a:tcPr marL="89642" marR="89642" marT="44821" marB="44821"/>
                </a:tc>
                <a:tc>
                  <a:txBody>
                    <a:bodyPr/>
                    <a:lstStyle/>
                    <a:p>
                      <a:pPr algn="r"/>
                      <a:r>
                        <a:rPr lang="en-US" sz="1400"/>
                        <a:t>4’912.00 </a:t>
                      </a:r>
                    </a:p>
                  </a:txBody>
                  <a:tcPr marL="89642" marR="89642" marT="44821" marB="44821"/>
                </a:tc>
                <a:extLst>
                  <a:ext uri="{0D108BD9-81ED-4DB2-BD59-A6C34878D82A}">
                    <a16:rowId xmlns:a16="http://schemas.microsoft.com/office/drawing/2014/main" val="77042525"/>
                  </a:ext>
                </a:extLst>
              </a:tr>
              <a:tr h="298808">
                <a:tc>
                  <a:txBody>
                    <a:bodyPr/>
                    <a:lstStyle/>
                    <a:p>
                      <a:pPr marL="285750" indent="-285750">
                        <a:buFont typeface="Arial" panose="020B0604020202020204" pitchFamily="34" charset="0"/>
                        <a:buChar char="•"/>
                      </a:pPr>
                      <a:r>
                        <a:rPr lang="en-US" sz="1400"/>
                        <a:t>Business Analyst</a:t>
                      </a:r>
                    </a:p>
                  </a:txBody>
                  <a:tcPr marL="89642" marR="89642" marT="44821" marB="44821"/>
                </a:tc>
                <a:tc>
                  <a:txBody>
                    <a:bodyPr/>
                    <a:lstStyle/>
                    <a:p>
                      <a:pPr algn="r"/>
                      <a:r>
                        <a:rPr lang="en-US" sz="1400"/>
                        <a:t>10</a:t>
                      </a:r>
                    </a:p>
                  </a:txBody>
                  <a:tcPr marL="89642" marR="89642" marT="44821" marB="44821"/>
                </a:tc>
                <a:tc>
                  <a:txBody>
                    <a:bodyPr/>
                    <a:lstStyle/>
                    <a:p>
                      <a:pPr algn="r"/>
                      <a:endParaRPr lang="en-US" sz="1400"/>
                    </a:p>
                  </a:txBody>
                  <a:tcPr marL="89642" marR="89642" marT="44821" marB="44821"/>
                </a:tc>
                <a:tc>
                  <a:txBody>
                    <a:bodyPr/>
                    <a:lstStyle/>
                    <a:p>
                      <a:r>
                        <a:rPr lang="en-US" sz="1400"/>
                        <a:t>Power App per User (SEJ-00002)</a:t>
                      </a:r>
                    </a:p>
                  </a:txBody>
                  <a:tcPr marL="89642" marR="89642" marT="44821" marB="44821"/>
                </a:tc>
                <a:tc>
                  <a:txBody>
                    <a:bodyPr/>
                    <a:lstStyle/>
                    <a:p>
                      <a:pPr algn="r"/>
                      <a:r>
                        <a:rPr lang="en-US" sz="1400"/>
                        <a:t>30.70</a:t>
                      </a:r>
                    </a:p>
                  </a:txBody>
                  <a:tcPr marL="89642" marR="89642" marT="44821" marB="44821"/>
                </a:tc>
                <a:tc>
                  <a:txBody>
                    <a:bodyPr/>
                    <a:lstStyle/>
                    <a:p>
                      <a:pPr algn="r"/>
                      <a:r>
                        <a:rPr lang="en-US" sz="1400"/>
                        <a:t>307.00</a:t>
                      </a:r>
                    </a:p>
                  </a:txBody>
                  <a:tcPr marL="89642" marR="89642" marT="44821" marB="44821"/>
                </a:tc>
                <a:extLst>
                  <a:ext uri="{0D108BD9-81ED-4DB2-BD59-A6C34878D82A}">
                    <a16:rowId xmlns:a16="http://schemas.microsoft.com/office/drawing/2014/main" val="1409040319"/>
                  </a:ext>
                </a:extLst>
              </a:tr>
              <a:tr h="298808">
                <a:tc>
                  <a:txBody>
                    <a:bodyPr/>
                    <a:lstStyle/>
                    <a:p>
                      <a:r>
                        <a:rPr lang="en-US" sz="1400" b="1">
                          <a:solidFill>
                            <a:schemeClr val="bg1"/>
                          </a:solidFill>
                        </a:rPr>
                        <a:t>Capacity</a:t>
                      </a:r>
                    </a:p>
                  </a:txBody>
                  <a:tcPr marL="89642" marR="89642" marT="44821" marB="44821">
                    <a:solidFill>
                      <a:schemeClr val="tx2"/>
                    </a:solidFill>
                  </a:tcPr>
                </a:tc>
                <a:tc>
                  <a:txBody>
                    <a:bodyPr/>
                    <a:lstStyle/>
                    <a:p>
                      <a:pPr algn="r"/>
                      <a:endParaRPr lang="en-US" sz="1400" b="1">
                        <a:solidFill>
                          <a:schemeClr val="bg1"/>
                        </a:solidFill>
                      </a:endParaRPr>
                    </a:p>
                  </a:txBody>
                  <a:tcPr marL="89642" marR="89642" marT="44821" marB="44821">
                    <a:solidFill>
                      <a:schemeClr val="tx2"/>
                    </a:solidFill>
                  </a:tcPr>
                </a:tc>
                <a:tc>
                  <a:txBody>
                    <a:bodyPr/>
                    <a:lstStyle/>
                    <a:p>
                      <a:pPr algn="r"/>
                      <a:endParaRPr lang="en-US" sz="1400" b="1">
                        <a:solidFill>
                          <a:schemeClr val="bg1"/>
                        </a:solidFill>
                      </a:endParaRPr>
                    </a:p>
                  </a:txBody>
                  <a:tcPr marL="89642" marR="89642" marT="44821" marB="44821">
                    <a:solidFill>
                      <a:schemeClr val="tx2"/>
                    </a:solidFill>
                  </a:tcPr>
                </a:tc>
                <a:tc>
                  <a:txBody>
                    <a:bodyPr/>
                    <a:lstStyle/>
                    <a:p>
                      <a:endParaRPr lang="en-US" sz="1400" b="1">
                        <a:solidFill>
                          <a:schemeClr val="bg1"/>
                        </a:solidFill>
                      </a:endParaRPr>
                    </a:p>
                  </a:txBody>
                  <a:tcPr marL="89642" marR="89642" marT="44821" marB="44821">
                    <a:solidFill>
                      <a:schemeClr val="tx2"/>
                    </a:solidFill>
                  </a:tcPr>
                </a:tc>
                <a:tc>
                  <a:txBody>
                    <a:bodyPr/>
                    <a:lstStyle/>
                    <a:p>
                      <a:pPr algn="r"/>
                      <a:endParaRPr lang="en-US" sz="1400" b="1">
                        <a:solidFill>
                          <a:schemeClr val="bg1"/>
                        </a:solidFill>
                      </a:endParaRPr>
                    </a:p>
                  </a:txBody>
                  <a:tcPr marL="89642" marR="89642" marT="44821" marB="44821">
                    <a:solidFill>
                      <a:schemeClr val="tx2"/>
                    </a:solidFill>
                  </a:tcPr>
                </a:tc>
                <a:tc>
                  <a:txBody>
                    <a:bodyPr/>
                    <a:lstStyle/>
                    <a:p>
                      <a:pPr algn="r"/>
                      <a:endParaRPr lang="en-US" sz="1400" b="1">
                        <a:solidFill>
                          <a:schemeClr val="bg1"/>
                        </a:solidFill>
                      </a:endParaRPr>
                    </a:p>
                  </a:txBody>
                  <a:tcPr marL="89642" marR="89642" marT="44821" marB="44821">
                    <a:solidFill>
                      <a:schemeClr val="tx2"/>
                    </a:solidFill>
                  </a:tcPr>
                </a:tc>
                <a:extLst>
                  <a:ext uri="{0D108BD9-81ED-4DB2-BD59-A6C34878D82A}">
                    <a16:rowId xmlns:a16="http://schemas.microsoft.com/office/drawing/2014/main" val="1512469317"/>
                  </a:ext>
                </a:extLst>
              </a:tr>
              <a:tr h="507974">
                <a:tc>
                  <a:txBody>
                    <a:bodyPr/>
                    <a:lstStyle/>
                    <a:p>
                      <a:pPr marL="0" indent="0">
                        <a:buFont typeface="Arial" panose="020B0604020202020204" pitchFamily="34" charset="0"/>
                        <a:buNone/>
                      </a:pPr>
                      <a:r>
                        <a:rPr lang="en-US" sz="1400"/>
                        <a:t>Power Automate API calls</a:t>
                      </a:r>
                    </a:p>
                  </a:txBody>
                  <a:tcPr marL="89642" marR="89642" marT="44821" marB="44821"/>
                </a:tc>
                <a:tc>
                  <a:txBody>
                    <a:bodyPr/>
                    <a:lstStyle/>
                    <a:p>
                      <a:pPr algn="r"/>
                      <a:r>
                        <a:rPr lang="en-US" sz="1400"/>
                        <a:t>500’000</a:t>
                      </a:r>
                    </a:p>
                  </a:txBody>
                  <a:tcPr marL="89642" marR="89642" marT="44821" marB="44821"/>
                </a:tc>
                <a:tc>
                  <a:txBody>
                    <a:bodyPr/>
                    <a:lstStyle/>
                    <a:p>
                      <a:pPr algn="r"/>
                      <a:r>
                        <a:rPr lang="en-US" sz="1400"/>
                        <a:t>41’667</a:t>
                      </a:r>
                    </a:p>
                  </a:txBody>
                  <a:tcPr marL="89642" marR="89642" marT="44821" marB="44821"/>
                </a:tc>
                <a:tc>
                  <a:txBody>
                    <a:bodyPr/>
                    <a:lstStyle/>
                    <a:p>
                      <a:r>
                        <a:rPr lang="en-US" sz="1400"/>
                        <a:t>Power Apps includes API calls per day</a:t>
                      </a:r>
                    </a:p>
                    <a:p>
                      <a:pPr marL="0" indent="0">
                        <a:buFontTx/>
                        <a:buNone/>
                      </a:pPr>
                      <a:r>
                        <a:rPr lang="en-US" sz="1400"/>
                        <a:t>- Power App = 5’000</a:t>
                      </a:r>
                    </a:p>
                  </a:txBody>
                  <a:tcPr marL="89642" marR="89642" marT="44821" marB="44821"/>
                </a:tc>
                <a:tc>
                  <a:txBody>
                    <a:bodyPr/>
                    <a:lstStyle/>
                    <a:p>
                      <a:pPr algn="r"/>
                      <a:r>
                        <a:rPr lang="en-US" sz="1400"/>
                        <a:t>0.00</a:t>
                      </a:r>
                    </a:p>
                  </a:txBody>
                  <a:tcPr marL="89642" marR="89642" marT="44821" marB="44821"/>
                </a:tc>
                <a:tc>
                  <a:txBody>
                    <a:bodyPr/>
                    <a:lstStyle/>
                    <a:p>
                      <a:pPr algn="r"/>
                      <a:r>
                        <a:rPr lang="en-US" sz="1400"/>
                        <a:t>0.00</a:t>
                      </a:r>
                    </a:p>
                  </a:txBody>
                  <a:tcPr marL="89642" marR="89642" marT="44821" marB="44821"/>
                </a:tc>
                <a:extLst>
                  <a:ext uri="{0D108BD9-81ED-4DB2-BD59-A6C34878D82A}">
                    <a16:rowId xmlns:a16="http://schemas.microsoft.com/office/drawing/2014/main" val="2409588051"/>
                  </a:ext>
                </a:extLst>
              </a:tr>
              <a:tr h="926306">
                <a:tc>
                  <a:txBody>
                    <a:bodyPr/>
                    <a:lstStyle/>
                    <a:p>
                      <a:r>
                        <a:rPr lang="en-US" sz="1400"/>
                        <a:t>AI Builder used models</a:t>
                      </a:r>
                    </a:p>
                    <a:p>
                      <a:pPr marL="285750" indent="-285750">
                        <a:buFont typeface="Arial" panose="020B0604020202020204" pitchFamily="34" charset="0"/>
                        <a:buChar char="•"/>
                      </a:pPr>
                      <a:r>
                        <a:rPr lang="en-US" sz="1400"/>
                        <a:t>Language detection</a:t>
                      </a:r>
                    </a:p>
                    <a:p>
                      <a:pPr marL="285750" indent="-285750">
                        <a:buFont typeface="Arial" panose="020B0604020202020204" pitchFamily="34" charset="0"/>
                        <a:buChar char="•"/>
                      </a:pPr>
                      <a:r>
                        <a:rPr lang="en-US" sz="1400"/>
                        <a:t>Category classification</a:t>
                      </a:r>
                    </a:p>
                    <a:p>
                      <a:pPr marL="285750" indent="-285750">
                        <a:buFont typeface="Arial" panose="020B0604020202020204" pitchFamily="34" charset="0"/>
                        <a:buChar char="•"/>
                      </a:pPr>
                      <a:r>
                        <a:rPr lang="en-US" sz="1400"/>
                        <a:t>Entity extraction </a:t>
                      </a:r>
                    </a:p>
                  </a:txBody>
                  <a:tcPr marL="89642" marR="89642" marT="44821" marB="44821"/>
                </a:tc>
                <a:tc>
                  <a:txBody>
                    <a:bodyPr/>
                    <a:lstStyle/>
                    <a:p>
                      <a:pPr algn="r"/>
                      <a:r>
                        <a:rPr lang="en-US" sz="1400"/>
                        <a:t>500’000</a:t>
                      </a:r>
                    </a:p>
                  </a:txBody>
                  <a:tcPr marL="89642" marR="89642" marT="44821" marB="44821"/>
                </a:tc>
                <a:tc>
                  <a:txBody>
                    <a:bodyPr/>
                    <a:lstStyle/>
                    <a:p>
                      <a:pPr algn="r"/>
                      <a:r>
                        <a:rPr lang="en-US" sz="1400"/>
                        <a:t>41’667</a:t>
                      </a:r>
                    </a:p>
                  </a:txBody>
                  <a:tcPr marL="89642" marR="89642" marT="44821" marB="44821"/>
                </a:tc>
                <a:tc>
                  <a:txBody>
                    <a:bodyPr/>
                    <a:lstStyle/>
                    <a:p>
                      <a:r>
                        <a:rPr lang="en-US" sz="1400"/>
                        <a:t>AI Builder add-on </a:t>
                      </a:r>
                    </a:p>
                    <a:p>
                      <a:r>
                        <a:rPr lang="en-US" sz="1400"/>
                        <a:t>41’667 Mails per month * 3 models requires 4 units of capacity </a:t>
                      </a:r>
                    </a:p>
                  </a:txBody>
                  <a:tcPr marL="89642" marR="89642" marT="44821" marB="44821"/>
                </a:tc>
                <a:tc>
                  <a:txBody>
                    <a:bodyPr/>
                    <a:lstStyle/>
                    <a:p>
                      <a:pPr algn="r"/>
                      <a:r>
                        <a:rPr lang="en-US" sz="1400"/>
                        <a:t>383.70</a:t>
                      </a:r>
                    </a:p>
                  </a:txBody>
                  <a:tcPr marL="89642" marR="89642" marT="44821" marB="44821"/>
                </a:tc>
                <a:tc>
                  <a:txBody>
                    <a:bodyPr/>
                    <a:lstStyle/>
                    <a:p>
                      <a:pPr algn="r"/>
                      <a:r>
                        <a:rPr lang="en-US" sz="1400"/>
                        <a:t>1’534.80</a:t>
                      </a:r>
                    </a:p>
                  </a:txBody>
                  <a:tcPr marL="89642" marR="89642" marT="44821" marB="44821"/>
                </a:tc>
                <a:extLst>
                  <a:ext uri="{0D108BD9-81ED-4DB2-BD59-A6C34878D82A}">
                    <a16:rowId xmlns:a16="http://schemas.microsoft.com/office/drawing/2014/main" val="4190003879"/>
                  </a:ext>
                </a:extLst>
              </a:tr>
              <a:tr h="363550">
                <a:tc>
                  <a:txBody>
                    <a:bodyPr/>
                    <a:lstStyle/>
                    <a:p>
                      <a:pPr marL="0" indent="0">
                        <a:buFont typeface="Arial" panose="020B0604020202020204" pitchFamily="34" charset="0"/>
                        <a:buNone/>
                      </a:pPr>
                      <a:r>
                        <a:rPr lang="en-US" sz="1400"/>
                        <a:t>Total in €</a:t>
                      </a:r>
                    </a:p>
                  </a:txBody>
                  <a:tcPr marL="89642" marR="89642" marT="44821" marB="44821"/>
                </a:tc>
                <a:tc>
                  <a:txBody>
                    <a:bodyPr/>
                    <a:lstStyle/>
                    <a:p>
                      <a:pPr algn="r"/>
                      <a:endParaRPr lang="en-US" sz="1400"/>
                    </a:p>
                  </a:txBody>
                  <a:tcPr marL="89642" marR="89642" marT="44821" marB="44821"/>
                </a:tc>
                <a:tc>
                  <a:txBody>
                    <a:bodyPr/>
                    <a:lstStyle/>
                    <a:p>
                      <a:pPr algn="r"/>
                      <a:endParaRPr lang="en-US" sz="1400"/>
                    </a:p>
                  </a:txBody>
                  <a:tcPr marL="89642" marR="89642" marT="44821" marB="44821"/>
                </a:tc>
                <a:tc>
                  <a:txBody>
                    <a:bodyPr/>
                    <a:lstStyle/>
                    <a:p>
                      <a:endParaRPr lang="en-US" sz="1400"/>
                    </a:p>
                  </a:txBody>
                  <a:tcPr marL="89642" marR="89642" marT="44821" marB="44821"/>
                </a:tc>
                <a:tc>
                  <a:txBody>
                    <a:bodyPr/>
                    <a:lstStyle/>
                    <a:p>
                      <a:pPr algn="r"/>
                      <a:endParaRPr lang="en-US" sz="1400"/>
                    </a:p>
                  </a:txBody>
                  <a:tcPr marL="89642" marR="89642" marT="44821" marB="44821"/>
                </a:tc>
                <a:tc>
                  <a:txBody>
                    <a:bodyPr/>
                    <a:lstStyle/>
                    <a:p>
                      <a:pPr algn="r"/>
                      <a:r>
                        <a:rPr lang="en-US" sz="1400"/>
                        <a:t>6’753.80</a:t>
                      </a:r>
                    </a:p>
                  </a:txBody>
                  <a:tcPr marL="89642" marR="89642" marT="44821" marB="44821"/>
                </a:tc>
                <a:extLst>
                  <a:ext uri="{0D108BD9-81ED-4DB2-BD59-A6C34878D82A}">
                    <a16:rowId xmlns:a16="http://schemas.microsoft.com/office/drawing/2014/main" val="398176779"/>
                  </a:ext>
                </a:extLst>
              </a:tr>
            </a:tbl>
          </a:graphicData>
        </a:graphic>
      </p:graphicFrame>
      <p:sp>
        <p:nvSpPr>
          <p:cNvPr id="7" name="TextBox 6">
            <a:extLst>
              <a:ext uri="{FF2B5EF4-FFF2-40B4-BE49-F238E27FC236}">
                <a16:creationId xmlns:a16="http://schemas.microsoft.com/office/drawing/2014/main" id="{D9E6447F-1A68-41D3-8503-43B3D0B8656C}"/>
              </a:ext>
            </a:extLst>
          </p:cNvPr>
          <p:cNvSpPr txBox="1"/>
          <p:nvPr/>
        </p:nvSpPr>
        <p:spPr>
          <a:xfrm>
            <a:off x="7015200" y="11636"/>
            <a:ext cx="11306468" cy="724143"/>
          </a:xfrm>
          <a:prstGeom prst="rect">
            <a:avLst/>
          </a:prstGeom>
          <a:noFill/>
        </p:spPr>
        <p:txBody>
          <a:bodyPr wrap="square">
            <a:spAutoFit/>
          </a:bodyPr>
          <a:lstStyle/>
          <a:p>
            <a:r>
              <a:rPr lang="en-US" sz="1372">
                <a:hlinkClick r:id="rId2"/>
              </a:rPr>
              <a:t>Pricing | Microsoft Dynamics 365</a:t>
            </a:r>
            <a:endParaRPr lang="en-US" sz="1372">
              <a:hlinkClick r:id="" action="ppaction://noaction"/>
            </a:endParaRPr>
          </a:p>
          <a:p>
            <a:r>
              <a:rPr lang="en-US" sz="1372">
                <a:hlinkClick r:id="" action="ppaction://noaction"/>
              </a:rPr>
              <a:t>Requests limits and allocations - Power Platform | Microsoft Docs</a:t>
            </a:r>
          </a:p>
          <a:p>
            <a:r>
              <a:rPr lang="en-US" sz="1372">
                <a:hlinkClick r:id="" action="ppaction://noaction"/>
              </a:rPr>
              <a:t>AI Builder Calculator | Microsoft Power Apps</a:t>
            </a:r>
            <a:endParaRPr lang="en-US" sz="1372"/>
          </a:p>
        </p:txBody>
      </p:sp>
      <p:sp>
        <p:nvSpPr>
          <p:cNvPr id="8" name="TextBox 7">
            <a:extLst>
              <a:ext uri="{FF2B5EF4-FFF2-40B4-BE49-F238E27FC236}">
                <a16:creationId xmlns:a16="http://schemas.microsoft.com/office/drawing/2014/main" id="{6A4CE4DA-1726-4C34-AC3F-93D473E67B3D}"/>
              </a:ext>
            </a:extLst>
          </p:cNvPr>
          <p:cNvSpPr txBox="1"/>
          <p:nvPr/>
        </p:nvSpPr>
        <p:spPr>
          <a:xfrm>
            <a:off x="359923" y="1171796"/>
            <a:ext cx="11424905" cy="800951"/>
          </a:xfrm>
          <a:prstGeom prst="rect">
            <a:avLst/>
          </a:prstGeom>
          <a:noFill/>
        </p:spPr>
        <p:txBody>
          <a:bodyPr wrap="square" lIns="179285" tIns="143428" rIns="179285" bIns="143428" rtlCol="0">
            <a:spAutoFit/>
          </a:bodyPr>
          <a:lstStyle/>
          <a:p>
            <a:pPr>
              <a:lnSpc>
                <a:spcPct val="90000"/>
              </a:lnSpc>
              <a:spcAft>
                <a:spcPts val="588"/>
              </a:spcAft>
            </a:pPr>
            <a:r>
              <a:rPr lang="en-US" sz="1568" b="1" dirty="0">
                <a:gradFill>
                  <a:gsLst>
                    <a:gs pos="2917">
                      <a:schemeClr val="tx1"/>
                    </a:gs>
                    <a:gs pos="30000">
                      <a:schemeClr val="tx1"/>
                    </a:gs>
                  </a:gsLst>
                  <a:lin ang="5400000" scaled="0"/>
                </a:gradFill>
              </a:rPr>
              <a:t>Assumptions</a:t>
            </a:r>
          </a:p>
          <a:p>
            <a:pPr>
              <a:lnSpc>
                <a:spcPct val="90000"/>
              </a:lnSpc>
              <a:spcAft>
                <a:spcPts val="588"/>
              </a:spcAft>
            </a:pPr>
            <a:r>
              <a:rPr lang="en-US" sz="1568" dirty="0">
                <a:gradFill>
                  <a:gsLst>
                    <a:gs pos="2917">
                      <a:schemeClr val="tx1"/>
                    </a:gs>
                    <a:gs pos="30000">
                      <a:schemeClr val="tx1"/>
                    </a:gs>
                  </a:gsLst>
                  <a:lin ang="5400000" scaled="0"/>
                </a:gradFill>
              </a:rPr>
              <a:t>500'000 Mails per year, 160 Agents managing responses, 10 Business Analysts managing process &amp; models, 3 AI models used</a:t>
            </a:r>
          </a:p>
        </p:txBody>
      </p:sp>
      <p:sp>
        <p:nvSpPr>
          <p:cNvPr id="9" name="TextBox 8">
            <a:extLst>
              <a:ext uri="{FF2B5EF4-FFF2-40B4-BE49-F238E27FC236}">
                <a16:creationId xmlns:a16="http://schemas.microsoft.com/office/drawing/2014/main" id="{8C996701-F3A8-4322-9561-14BBDF1ACED1}"/>
              </a:ext>
            </a:extLst>
          </p:cNvPr>
          <p:cNvSpPr txBox="1"/>
          <p:nvPr/>
        </p:nvSpPr>
        <p:spPr>
          <a:xfrm>
            <a:off x="395375" y="5627859"/>
            <a:ext cx="11586107" cy="1289880"/>
          </a:xfrm>
          <a:prstGeom prst="rect">
            <a:avLst/>
          </a:prstGeom>
          <a:noFill/>
        </p:spPr>
        <p:txBody>
          <a:bodyPr wrap="square">
            <a:spAutoFit/>
          </a:bodyPr>
          <a:lstStyle/>
          <a:p>
            <a:r>
              <a:rPr lang="en-US" sz="1029" i="1"/>
              <a:t>Enterprise 6 Net Prices for Eurozone, Corporate, Direct To End User, in 2021-06 in Euro valid until June 30, 2021. </a:t>
            </a:r>
          </a:p>
          <a:p>
            <a:endParaRPr lang="de-CH" sz="1029"/>
          </a:p>
          <a:p>
            <a:r>
              <a:rPr lang="en-CH" sz="1029"/>
              <a:t>© </a:t>
            </a:r>
            <a:r>
              <a:rPr lang="de-CH" sz="1029"/>
              <a:t>2021</a:t>
            </a:r>
            <a:r>
              <a:rPr lang="en-CH" sz="1029"/>
              <a:t> Microsoft Corporation. All rights reserved. Microsoft, Windows and other product names are or may be registered trademarks and/or trademarks in the U.S. and/or other countries. </a:t>
            </a:r>
          </a:p>
          <a:p>
            <a:r>
              <a:rPr lang="en-CH" sz="588"/>
              <a:t> </a:t>
            </a:r>
          </a:p>
          <a:p>
            <a:r>
              <a:rPr lang="en-CH" sz="1029"/>
              <a:t>The information herein is for informational and discussion purposes only and represents the current view of Microsoft Corporation or any Microsoft Group affiliate as of the date of this presentation. Because Microsoft must respond to changing market conditions, it should not be interpreted to be a commitment or binding offer or acceptance of any warranties, liabilities, wrongdoing etc. on the part of Microsoft, and Microsoft cannot guarantee the accuracy of any information provided after the date of this presentation. MICROSOFT MAKES NO WARRANTIES, EXPRESS, IMPLIED OR STATUTORY, AS TO THE INFORMATION IN THIS PRESENTATION. </a:t>
            </a:r>
          </a:p>
        </p:txBody>
      </p:sp>
    </p:spTree>
    <p:extLst>
      <p:ext uri="{BB962C8B-B14F-4D97-AF65-F5344CB8AC3E}">
        <p14:creationId xmlns:p14="http://schemas.microsoft.com/office/powerpoint/2010/main" val="41502026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9D3F70-D1CF-4D56-B20F-C1FB186EBCD9}"/>
              </a:ext>
            </a:extLst>
          </p:cNvPr>
          <p:cNvSpPr>
            <a:spLocks noGrp="1"/>
          </p:cNvSpPr>
          <p:nvPr>
            <p:ph type="title"/>
          </p:nvPr>
        </p:nvSpPr>
        <p:spPr/>
        <p:txBody>
          <a:bodyPr/>
          <a:lstStyle/>
          <a:p>
            <a:r>
              <a:rPr lang="en-US"/>
              <a:t>Dynamics 365 &amp; Power Platform based - Licensing estimation</a:t>
            </a:r>
          </a:p>
        </p:txBody>
      </p:sp>
      <p:graphicFrame>
        <p:nvGraphicFramePr>
          <p:cNvPr id="5" name="Table 5">
            <a:extLst>
              <a:ext uri="{FF2B5EF4-FFF2-40B4-BE49-F238E27FC236}">
                <a16:creationId xmlns:a16="http://schemas.microsoft.com/office/drawing/2014/main" id="{EA464C74-DE61-452B-A502-282E543BC973}"/>
              </a:ext>
            </a:extLst>
          </p:cNvPr>
          <p:cNvGraphicFramePr>
            <a:graphicFrameLocks noGrp="1"/>
          </p:cNvGraphicFramePr>
          <p:nvPr/>
        </p:nvGraphicFramePr>
        <p:xfrm>
          <a:off x="455995" y="1917655"/>
          <a:ext cx="11328833" cy="3764724"/>
        </p:xfrm>
        <a:graphic>
          <a:graphicData uri="http://schemas.openxmlformats.org/drawingml/2006/table">
            <a:tbl>
              <a:tblPr firstRow="1" lastRow="1" bandRow="1">
                <a:tableStyleId>{00A15C55-8517-42AA-B614-E9B94910E393}</a:tableStyleId>
              </a:tblPr>
              <a:tblGrid>
                <a:gridCol w="2682216">
                  <a:extLst>
                    <a:ext uri="{9D8B030D-6E8A-4147-A177-3AD203B41FA5}">
                      <a16:colId xmlns:a16="http://schemas.microsoft.com/office/drawing/2014/main" val="3718361654"/>
                    </a:ext>
                  </a:extLst>
                </a:gridCol>
                <a:gridCol w="1235231">
                  <a:extLst>
                    <a:ext uri="{9D8B030D-6E8A-4147-A177-3AD203B41FA5}">
                      <a16:colId xmlns:a16="http://schemas.microsoft.com/office/drawing/2014/main" val="2417741592"/>
                    </a:ext>
                  </a:extLst>
                </a:gridCol>
                <a:gridCol w="1235231">
                  <a:extLst>
                    <a:ext uri="{9D8B030D-6E8A-4147-A177-3AD203B41FA5}">
                      <a16:colId xmlns:a16="http://schemas.microsoft.com/office/drawing/2014/main" val="2805058833"/>
                    </a:ext>
                  </a:extLst>
                </a:gridCol>
                <a:gridCol w="3705693">
                  <a:extLst>
                    <a:ext uri="{9D8B030D-6E8A-4147-A177-3AD203B41FA5}">
                      <a16:colId xmlns:a16="http://schemas.microsoft.com/office/drawing/2014/main" val="4029887764"/>
                    </a:ext>
                  </a:extLst>
                </a:gridCol>
                <a:gridCol w="1235231">
                  <a:extLst>
                    <a:ext uri="{9D8B030D-6E8A-4147-A177-3AD203B41FA5}">
                      <a16:colId xmlns:a16="http://schemas.microsoft.com/office/drawing/2014/main" val="2484796342"/>
                    </a:ext>
                  </a:extLst>
                </a:gridCol>
                <a:gridCol w="1235231">
                  <a:extLst>
                    <a:ext uri="{9D8B030D-6E8A-4147-A177-3AD203B41FA5}">
                      <a16:colId xmlns:a16="http://schemas.microsoft.com/office/drawing/2014/main" val="96256287"/>
                    </a:ext>
                  </a:extLst>
                </a:gridCol>
              </a:tblGrid>
              <a:tr h="507974">
                <a:tc>
                  <a:txBody>
                    <a:bodyPr/>
                    <a:lstStyle/>
                    <a:p>
                      <a:r>
                        <a:rPr lang="en-US" sz="1400"/>
                        <a:t>Users</a:t>
                      </a:r>
                    </a:p>
                  </a:txBody>
                  <a:tcPr marL="89642" marR="89642" marT="44821" marB="44821"/>
                </a:tc>
                <a:tc>
                  <a:txBody>
                    <a:bodyPr/>
                    <a:lstStyle/>
                    <a:p>
                      <a:pPr algn="r"/>
                      <a:r>
                        <a:rPr lang="en-US" sz="1400"/>
                        <a:t>Quantity / </a:t>
                      </a:r>
                    </a:p>
                    <a:p>
                      <a:pPr algn="r"/>
                      <a:r>
                        <a:rPr lang="en-US" sz="1400"/>
                        <a:t># of users</a:t>
                      </a:r>
                    </a:p>
                  </a:txBody>
                  <a:tcPr marL="89642" marR="89642" marT="44821" marB="44821"/>
                </a:tc>
                <a:tc>
                  <a:txBody>
                    <a:bodyPr/>
                    <a:lstStyle/>
                    <a:p>
                      <a:pPr algn="r"/>
                      <a:r>
                        <a:rPr lang="en-US" sz="1400"/>
                        <a:t>Per Month</a:t>
                      </a:r>
                    </a:p>
                  </a:txBody>
                  <a:tcPr marL="89642" marR="89642" marT="44821" marB="44821"/>
                </a:tc>
                <a:tc>
                  <a:txBody>
                    <a:bodyPr/>
                    <a:lstStyle/>
                    <a:p>
                      <a:r>
                        <a:rPr lang="en-US" sz="1400"/>
                        <a:t>Product</a:t>
                      </a:r>
                    </a:p>
                  </a:txBody>
                  <a:tcPr marL="89642" marR="89642" marT="44821" marB="44821"/>
                </a:tc>
                <a:tc>
                  <a:txBody>
                    <a:bodyPr/>
                    <a:lstStyle/>
                    <a:p>
                      <a:pPr algn="r"/>
                      <a:r>
                        <a:rPr lang="en-US" sz="1400"/>
                        <a:t>Price/user/month in €</a:t>
                      </a:r>
                    </a:p>
                  </a:txBody>
                  <a:tcPr marL="89642" marR="89642" marT="44821" marB="44821"/>
                </a:tc>
                <a:tc>
                  <a:txBody>
                    <a:bodyPr/>
                    <a:lstStyle/>
                    <a:p>
                      <a:pPr algn="r"/>
                      <a:r>
                        <a:rPr lang="en-US" sz="1400"/>
                        <a:t>Total in €</a:t>
                      </a:r>
                    </a:p>
                  </a:txBody>
                  <a:tcPr marL="89642" marR="89642" marT="44821" marB="44821"/>
                </a:tc>
                <a:extLst>
                  <a:ext uri="{0D108BD9-81ED-4DB2-BD59-A6C34878D82A}">
                    <a16:rowId xmlns:a16="http://schemas.microsoft.com/office/drawing/2014/main" val="382741103"/>
                  </a:ext>
                </a:extLst>
              </a:tr>
              <a:tr h="298808">
                <a:tc>
                  <a:txBody>
                    <a:bodyPr/>
                    <a:lstStyle/>
                    <a:p>
                      <a:pPr marL="285750" indent="-285750">
                        <a:buFont typeface="Arial" panose="020B0604020202020204" pitchFamily="34" charset="0"/>
                        <a:buChar char="•"/>
                      </a:pPr>
                      <a:r>
                        <a:rPr lang="en-US" sz="1400"/>
                        <a:t>Employee</a:t>
                      </a:r>
                    </a:p>
                  </a:txBody>
                  <a:tcPr marL="89642" marR="89642" marT="44821" marB="44821"/>
                </a:tc>
                <a:tc>
                  <a:txBody>
                    <a:bodyPr/>
                    <a:lstStyle/>
                    <a:p>
                      <a:pPr algn="r"/>
                      <a:r>
                        <a:rPr lang="en-US" sz="1400"/>
                        <a:t>5’000</a:t>
                      </a:r>
                    </a:p>
                  </a:txBody>
                  <a:tcPr marL="89642" marR="89642" marT="44821" marB="44821"/>
                </a:tc>
                <a:tc>
                  <a:txBody>
                    <a:bodyPr/>
                    <a:lstStyle/>
                    <a:p>
                      <a:pPr algn="r"/>
                      <a:endParaRPr lang="en-US" sz="1400"/>
                    </a:p>
                  </a:txBody>
                  <a:tcPr marL="89642" marR="89642" marT="44821" marB="44821"/>
                </a:tc>
                <a:tc>
                  <a:txBody>
                    <a:bodyPr/>
                    <a:lstStyle/>
                    <a:p>
                      <a:r>
                        <a:rPr lang="en-US" sz="1400"/>
                        <a:t>Office 365 Outlook (Microsoft 365 E3/E5)</a:t>
                      </a:r>
                    </a:p>
                  </a:txBody>
                  <a:tcPr marL="89642" marR="89642" marT="44821" marB="44821"/>
                </a:tc>
                <a:tc>
                  <a:txBody>
                    <a:bodyPr/>
                    <a:lstStyle/>
                    <a:p>
                      <a:pPr algn="r"/>
                      <a:r>
                        <a:rPr lang="en-US" sz="1400"/>
                        <a:t>-</a:t>
                      </a:r>
                    </a:p>
                  </a:txBody>
                  <a:tcPr marL="89642" marR="89642" marT="44821" marB="44821"/>
                </a:tc>
                <a:tc>
                  <a:txBody>
                    <a:bodyPr/>
                    <a:lstStyle/>
                    <a:p>
                      <a:pPr algn="r"/>
                      <a:r>
                        <a:rPr lang="en-US" sz="1400"/>
                        <a:t>-</a:t>
                      </a:r>
                    </a:p>
                  </a:txBody>
                  <a:tcPr marL="89642" marR="89642" marT="44821" marB="44821"/>
                </a:tc>
                <a:extLst>
                  <a:ext uri="{0D108BD9-81ED-4DB2-BD59-A6C34878D82A}">
                    <a16:rowId xmlns:a16="http://schemas.microsoft.com/office/drawing/2014/main" val="3147744262"/>
                  </a:ext>
                </a:extLst>
              </a:tr>
              <a:tr h="298808">
                <a:tc>
                  <a:txBody>
                    <a:bodyPr/>
                    <a:lstStyle/>
                    <a:p>
                      <a:pPr marL="285750" indent="-285750">
                        <a:buFont typeface="Arial" panose="020B0604020202020204" pitchFamily="34" charset="0"/>
                        <a:buChar char="•"/>
                      </a:pPr>
                      <a:r>
                        <a:rPr lang="en-US" sz="1400"/>
                        <a:t>Agent</a:t>
                      </a:r>
                    </a:p>
                  </a:txBody>
                  <a:tcPr marL="89642" marR="89642" marT="44821" marB="44821"/>
                </a:tc>
                <a:tc>
                  <a:txBody>
                    <a:bodyPr/>
                    <a:lstStyle/>
                    <a:p>
                      <a:pPr algn="r"/>
                      <a:r>
                        <a:rPr lang="en-US" sz="1400"/>
                        <a:t>160</a:t>
                      </a:r>
                    </a:p>
                  </a:txBody>
                  <a:tcPr marL="89642" marR="89642" marT="44821" marB="44821"/>
                </a:tc>
                <a:tc>
                  <a:txBody>
                    <a:bodyPr/>
                    <a:lstStyle/>
                    <a:p>
                      <a:pPr algn="r"/>
                      <a:endParaRPr lang="en-US" sz="1400"/>
                    </a:p>
                  </a:txBody>
                  <a:tcPr marL="89642" marR="89642" marT="44821" marB="44821"/>
                </a:tc>
                <a:tc>
                  <a:txBody>
                    <a:bodyPr/>
                    <a:lstStyle/>
                    <a:p>
                      <a:r>
                        <a:rPr lang="en-US" sz="1400"/>
                        <a:t>Dynamics 365 Team Member</a:t>
                      </a:r>
                    </a:p>
                  </a:txBody>
                  <a:tcPr marL="89642" marR="89642" marT="44821" marB="44821"/>
                </a:tc>
                <a:tc>
                  <a:txBody>
                    <a:bodyPr/>
                    <a:lstStyle/>
                    <a:p>
                      <a:pPr algn="r"/>
                      <a:r>
                        <a:rPr lang="en-US" sz="1400"/>
                        <a:t>6.14</a:t>
                      </a:r>
                    </a:p>
                  </a:txBody>
                  <a:tcPr marL="89642" marR="89642" marT="44821" marB="44821"/>
                </a:tc>
                <a:tc>
                  <a:txBody>
                    <a:bodyPr/>
                    <a:lstStyle/>
                    <a:p>
                      <a:pPr algn="r"/>
                      <a:r>
                        <a:rPr lang="en-US" sz="1400"/>
                        <a:t>982.40</a:t>
                      </a:r>
                    </a:p>
                  </a:txBody>
                  <a:tcPr marL="89642" marR="89642" marT="44821" marB="44821"/>
                </a:tc>
                <a:extLst>
                  <a:ext uri="{0D108BD9-81ED-4DB2-BD59-A6C34878D82A}">
                    <a16:rowId xmlns:a16="http://schemas.microsoft.com/office/drawing/2014/main" val="77042525"/>
                  </a:ext>
                </a:extLst>
              </a:tr>
              <a:tr h="298808">
                <a:tc>
                  <a:txBody>
                    <a:bodyPr/>
                    <a:lstStyle/>
                    <a:p>
                      <a:pPr marL="285750" indent="-285750">
                        <a:buFont typeface="Arial" panose="020B0604020202020204" pitchFamily="34" charset="0"/>
                        <a:buChar char="•"/>
                      </a:pPr>
                      <a:r>
                        <a:rPr lang="en-US" sz="1400"/>
                        <a:t>Business Analyst</a:t>
                      </a:r>
                    </a:p>
                  </a:txBody>
                  <a:tcPr marL="89642" marR="89642" marT="44821" marB="44821"/>
                </a:tc>
                <a:tc>
                  <a:txBody>
                    <a:bodyPr/>
                    <a:lstStyle/>
                    <a:p>
                      <a:pPr algn="r"/>
                      <a:r>
                        <a:rPr lang="en-US" sz="1400"/>
                        <a:t>10</a:t>
                      </a:r>
                    </a:p>
                  </a:txBody>
                  <a:tcPr marL="89642" marR="89642" marT="44821" marB="44821"/>
                </a:tc>
                <a:tc>
                  <a:txBody>
                    <a:bodyPr/>
                    <a:lstStyle/>
                    <a:p>
                      <a:pPr algn="r"/>
                      <a:endParaRPr lang="en-US" sz="1400"/>
                    </a:p>
                  </a:txBody>
                  <a:tcPr marL="89642" marR="89642" marT="44821" marB="44821"/>
                </a:tc>
                <a:tc>
                  <a:txBody>
                    <a:bodyPr/>
                    <a:lstStyle/>
                    <a:p>
                      <a:r>
                        <a:rPr lang="en-US" sz="1400"/>
                        <a:t>Dynamics 365 Customer Service</a:t>
                      </a:r>
                    </a:p>
                  </a:txBody>
                  <a:tcPr marL="89642" marR="89642" marT="44821" marB="44821"/>
                </a:tc>
                <a:tc>
                  <a:txBody>
                    <a:bodyPr/>
                    <a:lstStyle/>
                    <a:p>
                      <a:pPr algn="r"/>
                      <a:r>
                        <a:rPr lang="en-US" sz="1400"/>
                        <a:t>72.90</a:t>
                      </a:r>
                    </a:p>
                  </a:txBody>
                  <a:tcPr marL="89642" marR="89642" marT="44821" marB="44821"/>
                </a:tc>
                <a:tc>
                  <a:txBody>
                    <a:bodyPr/>
                    <a:lstStyle/>
                    <a:p>
                      <a:pPr algn="r"/>
                      <a:r>
                        <a:rPr lang="en-US" sz="1400"/>
                        <a:t>729.00</a:t>
                      </a:r>
                    </a:p>
                  </a:txBody>
                  <a:tcPr marL="89642" marR="89642" marT="44821" marB="44821"/>
                </a:tc>
                <a:extLst>
                  <a:ext uri="{0D108BD9-81ED-4DB2-BD59-A6C34878D82A}">
                    <a16:rowId xmlns:a16="http://schemas.microsoft.com/office/drawing/2014/main" val="1409040319"/>
                  </a:ext>
                </a:extLst>
              </a:tr>
              <a:tr h="298808">
                <a:tc>
                  <a:txBody>
                    <a:bodyPr/>
                    <a:lstStyle/>
                    <a:p>
                      <a:r>
                        <a:rPr lang="en-US" sz="1400" b="1">
                          <a:solidFill>
                            <a:schemeClr val="bg1"/>
                          </a:solidFill>
                        </a:rPr>
                        <a:t>Capacity</a:t>
                      </a:r>
                    </a:p>
                  </a:txBody>
                  <a:tcPr marL="89642" marR="89642" marT="44821" marB="44821">
                    <a:solidFill>
                      <a:schemeClr val="tx2"/>
                    </a:solidFill>
                  </a:tcPr>
                </a:tc>
                <a:tc>
                  <a:txBody>
                    <a:bodyPr/>
                    <a:lstStyle/>
                    <a:p>
                      <a:pPr algn="r"/>
                      <a:endParaRPr lang="en-US" sz="1400" b="1">
                        <a:solidFill>
                          <a:schemeClr val="bg1"/>
                        </a:solidFill>
                      </a:endParaRPr>
                    </a:p>
                  </a:txBody>
                  <a:tcPr marL="89642" marR="89642" marT="44821" marB="44821">
                    <a:solidFill>
                      <a:schemeClr val="tx2"/>
                    </a:solidFill>
                  </a:tcPr>
                </a:tc>
                <a:tc>
                  <a:txBody>
                    <a:bodyPr/>
                    <a:lstStyle/>
                    <a:p>
                      <a:pPr algn="r"/>
                      <a:endParaRPr lang="en-US" sz="1400" b="1">
                        <a:solidFill>
                          <a:schemeClr val="bg1"/>
                        </a:solidFill>
                      </a:endParaRPr>
                    </a:p>
                  </a:txBody>
                  <a:tcPr marL="89642" marR="89642" marT="44821" marB="44821">
                    <a:solidFill>
                      <a:schemeClr val="tx2"/>
                    </a:solidFill>
                  </a:tcPr>
                </a:tc>
                <a:tc>
                  <a:txBody>
                    <a:bodyPr/>
                    <a:lstStyle/>
                    <a:p>
                      <a:endParaRPr lang="en-US" sz="1400" b="1">
                        <a:solidFill>
                          <a:schemeClr val="bg1"/>
                        </a:solidFill>
                      </a:endParaRPr>
                    </a:p>
                  </a:txBody>
                  <a:tcPr marL="89642" marR="89642" marT="44821" marB="44821">
                    <a:solidFill>
                      <a:schemeClr val="tx2"/>
                    </a:solidFill>
                  </a:tcPr>
                </a:tc>
                <a:tc>
                  <a:txBody>
                    <a:bodyPr/>
                    <a:lstStyle/>
                    <a:p>
                      <a:pPr algn="r"/>
                      <a:endParaRPr lang="en-US" sz="1400" b="1">
                        <a:solidFill>
                          <a:schemeClr val="bg1"/>
                        </a:solidFill>
                      </a:endParaRPr>
                    </a:p>
                  </a:txBody>
                  <a:tcPr marL="89642" marR="89642" marT="44821" marB="44821">
                    <a:solidFill>
                      <a:schemeClr val="tx2"/>
                    </a:solidFill>
                  </a:tcPr>
                </a:tc>
                <a:tc>
                  <a:txBody>
                    <a:bodyPr/>
                    <a:lstStyle/>
                    <a:p>
                      <a:pPr algn="r"/>
                      <a:endParaRPr lang="en-US" sz="1400" b="1">
                        <a:solidFill>
                          <a:schemeClr val="bg1"/>
                        </a:solidFill>
                      </a:endParaRPr>
                    </a:p>
                  </a:txBody>
                  <a:tcPr marL="89642" marR="89642" marT="44821" marB="44821">
                    <a:solidFill>
                      <a:schemeClr val="tx2"/>
                    </a:solidFill>
                  </a:tcPr>
                </a:tc>
                <a:extLst>
                  <a:ext uri="{0D108BD9-81ED-4DB2-BD59-A6C34878D82A}">
                    <a16:rowId xmlns:a16="http://schemas.microsoft.com/office/drawing/2014/main" val="1512469317"/>
                  </a:ext>
                </a:extLst>
              </a:tr>
              <a:tr h="717140">
                <a:tc>
                  <a:txBody>
                    <a:bodyPr/>
                    <a:lstStyle/>
                    <a:p>
                      <a:pPr marL="0" indent="0">
                        <a:buFont typeface="Arial" panose="020B0604020202020204" pitchFamily="34" charset="0"/>
                        <a:buNone/>
                      </a:pPr>
                      <a:r>
                        <a:rPr lang="en-US" sz="1400"/>
                        <a:t>Power Automate API calls</a:t>
                      </a:r>
                    </a:p>
                  </a:txBody>
                  <a:tcPr marL="89642" marR="89642" marT="44821" marB="44821"/>
                </a:tc>
                <a:tc>
                  <a:txBody>
                    <a:bodyPr/>
                    <a:lstStyle/>
                    <a:p>
                      <a:pPr algn="r"/>
                      <a:r>
                        <a:rPr lang="en-US" sz="1400"/>
                        <a:t>500’000</a:t>
                      </a:r>
                    </a:p>
                  </a:txBody>
                  <a:tcPr marL="89642" marR="89642" marT="44821" marB="44821"/>
                </a:tc>
                <a:tc>
                  <a:txBody>
                    <a:bodyPr/>
                    <a:lstStyle/>
                    <a:p>
                      <a:pPr algn="r"/>
                      <a:r>
                        <a:rPr lang="en-US" sz="1400" dirty="0"/>
                        <a:t>41’667</a:t>
                      </a:r>
                    </a:p>
                  </a:txBody>
                  <a:tcPr marL="89642" marR="89642" marT="44821" marB="44821"/>
                </a:tc>
                <a:tc>
                  <a:txBody>
                    <a:bodyPr/>
                    <a:lstStyle/>
                    <a:p>
                      <a:r>
                        <a:rPr lang="en-US" sz="1400"/>
                        <a:t>Dynamics 365 includes API calls per day</a:t>
                      </a:r>
                    </a:p>
                    <a:p>
                      <a:r>
                        <a:rPr lang="en-US" sz="1400"/>
                        <a:t>- Customer Service = 20’000</a:t>
                      </a:r>
                    </a:p>
                    <a:p>
                      <a:r>
                        <a:rPr lang="en-US" sz="1400"/>
                        <a:t>- Team Member = 5’000</a:t>
                      </a:r>
                    </a:p>
                  </a:txBody>
                  <a:tcPr marL="89642" marR="89642" marT="44821" marB="44821"/>
                </a:tc>
                <a:tc>
                  <a:txBody>
                    <a:bodyPr/>
                    <a:lstStyle/>
                    <a:p>
                      <a:pPr algn="r"/>
                      <a:r>
                        <a:rPr lang="en-US" sz="1400"/>
                        <a:t>0.00</a:t>
                      </a:r>
                    </a:p>
                  </a:txBody>
                  <a:tcPr marL="89642" marR="89642" marT="44821" marB="44821"/>
                </a:tc>
                <a:tc>
                  <a:txBody>
                    <a:bodyPr/>
                    <a:lstStyle/>
                    <a:p>
                      <a:pPr algn="r"/>
                      <a:r>
                        <a:rPr lang="en-US" sz="1400"/>
                        <a:t>0.00</a:t>
                      </a:r>
                    </a:p>
                  </a:txBody>
                  <a:tcPr marL="89642" marR="89642" marT="44821" marB="44821"/>
                </a:tc>
                <a:extLst>
                  <a:ext uri="{0D108BD9-81ED-4DB2-BD59-A6C34878D82A}">
                    <a16:rowId xmlns:a16="http://schemas.microsoft.com/office/drawing/2014/main" val="2409588051"/>
                  </a:ext>
                </a:extLst>
              </a:tr>
              <a:tr h="926306">
                <a:tc>
                  <a:txBody>
                    <a:bodyPr/>
                    <a:lstStyle/>
                    <a:p>
                      <a:r>
                        <a:rPr lang="en-US" sz="1400"/>
                        <a:t>AI Builder used models</a:t>
                      </a:r>
                    </a:p>
                    <a:p>
                      <a:pPr marL="285750" indent="-285750">
                        <a:buFont typeface="Arial" panose="020B0604020202020204" pitchFamily="34" charset="0"/>
                        <a:buChar char="•"/>
                      </a:pPr>
                      <a:r>
                        <a:rPr lang="en-US" sz="1400"/>
                        <a:t>Language detection</a:t>
                      </a:r>
                    </a:p>
                    <a:p>
                      <a:pPr marL="285750" indent="-285750">
                        <a:buFont typeface="Arial" panose="020B0604020202020204" pitchFamily="34" charset="0"/>
                        <a:buChar char="•"/>
                      </a:pPr>
                      <a:r>
                        <a:rPr lang="en-US" sz="1400"/>
                        <a:t>Category classification</a:t>
                      </a:r>
                    </a:p>
                    <a:p>
                      <a:pPr marL="285750" indent="-285750">
                        <a:buFont typeface="Arial" panose="020B0604020202020204" pitchFamily="34" charset="0"/>
                        <a:buChar char="•"/>
                      </a:pPr>
                      <a:r>
                        <a:rPr lang="en-US" sz="1400"/>
                        <a:t>Entity extraction </a:t>
                      </a:r>
                    </a:p>
                  </a:txBody>
                  <a:tcPr marL="89642" marR="89642" marT="44821" marB="44821"/>
                </a:tc>
                <a:tc>
                  <a:txBody>
                    <a:bodyPr/>
                    <a:lstStyle/>
                    <a:p>
                      <a:pPr algn="r"/>
                      <a:r>
                        <a:rPr lang="en-US" sz="1400"/>
                        <a:t>500’000</a:t>
                      </a:r>
                    </a:p>
                  </a:txBody>
                  <a:tcPr marL="89642" marR="89642" marT="44821" marB="44821"/>
                </a:tc>
                <a:tc>
                  <a:txBody>
                    <a:bodyPr/>
                    <a:lstStyle/>
                    <a:p>
                      <a:pPr algn="r"/>
                      <a:r>
                        <a:rPr lang="en-US" sz="1400"/>
                        <a:t>41’667</a:t>
                      </a:r>
                    </a:p>
                  </a:txBody>
                  <a:tcPr marL="89642" marR="89642" marT="44821" marB="44821"/>
                </a:tc>
                <a:tc>
                  <a:txBody>
                    <a:bodyPr/>
                    <a:lstStyle/>
                    <a:p>
                      <a:r>
                        <a:rPr lang="en-US" sz="1400"/>
                        <a:t>AI Builder add-on </a:t>
                      </a:r>
                    </a:p>
                    <a:p>
                      <a:r>
                        <a:rPr lang="en-US" sz="1400"/>
                        <a:t>41’667 Mails per month * 3 models requires 4 units of capacity </a:t>
                      </a:r>
                    </a:p>
                  </a:txBody>
                  <a:tcPr marL="89642" marR="89642" marT="44821" marB="44821"/>
                </a:tc>
                <a:tc>
                  <a:txBody>
                    <a:bodyPr/>
                    <a:lstStyle/>
                    <a:p>
                      <a:pPr algn="r"/>
                      <a:r>
                        <a:rPr lang="en-US" sz="1400"/>
                        <a:t>383.70</a:t>
                      </a:r>
                    </a:p>
                  </a:txBody>
                  <a:tcPr marL="89642" marR="89642" marT="44821" marB="44821"/>
                </a:tc>
                <a:tc>
                  <a:txBody>
                    <a:bodyPr/>
                    <a:lstStyle/>
                    <a:p>
                      <a:pPr algn="r"/>
                      <a:r>
                        <a:rPr lang="en-US" sz="1400"/>
                        <a:t>1’534.80</a:t>
                      </a:r>
                    </a:p>
                  </a:txBody>
                  <a:tcPr marL="89642" marR="89642" marT="44821" marB="44821"/>
                </a:tc>
                <a:extLst>
                  <a:ext uri="{0D108BD9-81ED-4DB2-BD59-A6C34878D82A}">
                    <a16:rowId xmlns:a16="http://schemas.microsoft.com/office/drawing/2014/main" val="4190003879"/>
                  </a:ext>
                </a:extLst>
              </a:tr>
              <a:tr h="363550">
                <a:tc>
                  <a:txBody>
                    <a:bodyPr/>
                    <a:lstStyle/>
                    <a:p>
                      <a:pPr marL="0" indent="0">
                        <a:buFont typeface="Arial" panose="020B0604020202020204" pitchFamily="34" charset="0"/>
                        <a:buNone/>
                      </a:pPr>
                      <a:r>
                        <a:rPr lang="en-US" sz="1400"/>
                        <a:t>Total in €</a:t>
                      </a:r>
                    </a:p>
                  </a:txBody>
                  <a:tcPr marL="89642" marR="89642" marT="44821" marB="44821"/>
                </a:tc>
                <a:tc>
                  <a:txBody>
                    <a:bodyPr/>
                    <a:lstStyle/>
                    <a:p>
                      <a:pPr algn="r"/>
                      <a:endParaRPr lang="en-US" sz="1400"/>
                    </a:p>
                  </a:txBody>
                  <a:tcPr marL="89642" marR="89642" marT="44821" marB="44821"/>
                </a:tc>
                <a:tc>
                  <a:txBody>
                    <a:bodyPr/>
                    <a:lstStyle/>
                    <a:p>
                      <a:pPr algn="r"/>
                      <a:endParaRPr lang="en-US" sz="1400"/>
                    </a:p>
                  </a:txBody>
                  <a:tcPr marL="89642" marR="89642" marT="44821" marB="44821"/>
                </a:tc>
                <a:tc>
                  <a:txBody>
                    <a:bodyPr/>
                    <a:lstStyle/>
                    <a:p>
                      <a:endParaRPr lang="en-US" sz="1400"/>
                    </a:p>
                  </a:txBody>
                  <a:tcPr marL="89642" marR="89642" marT="44821" marB="44821"/>
                </a:tc>
                <a:tc>
                  <a:txBody>
                    <a:bodyPr/>
                    <a:lstStyle/>
                    <a:p>
                      <a:pPr algn="r"/>
                      <a:endParaRPr lang="en-US" sz="1400"/>
                    </a:p>
                  </a:txBody>
                  <a:tcPr marL="89642" marR="89642" marT="44821" marB="44821"/>
                </a:tc>
                <a:tc>
                  <a:txBody>
                    <a:bodyPr/>
                    <a:lstStyle/>
                    <a:p>
                      <a:pPr algn="r"/>
                      <a:r>
                        <a:rPr lang="en-US" sz="1400" dirty="0"/>
                        <a:t>3’246.20</a:t>
                      </a:r>
                    </a:p>
                  </a:txBody>
                  <a:tcPr marL="89642" marR="89642" marT="44821" marB="44821"/>
                </a:tc>
                <a:extLst>
                  <a:ext uri="{0D108BD9-81ED-4DB2-BD59-A6C34878D82A}">
                    <a16:rowId xmlns:a16="http://schemas.microsoft.com/office/drawing/2014/main" val="398176779"/>
                  </a:ext>
                </a:extLst>
              </a:tr>
            </a:tbl>
          </a:graphicData>
        </a:graphic>
      </p:graphicFrame>
      <p:sp>
        <p:nvSpPr>
          <p:cNvPr id="7" name="TextBox 6">
            <a:extLst>
              <a:ext uri="{FF2B5EF4-FFF2-40B4-BE49-F238E27FC236}">
                <a16:creationId xmlns:a16="http://schemas.microsoft.com/office/drawing/2014/main" id="{D9E6447F-1A68-41D3-8503-43B3D0B8656C}"/>
              </a:ext>
            </a:extLst>
          </p:cNvPr>
          <p:cNvSpPr txBox="1"/>
          <p:nvPr/>
        </p:nvSpPr>
        <p:spPr>
          <a:xfrm>
            <a:off x="7015200" y="11636"/>
            <a:ext cx="11306468" cy="724143"/>
          </a:xfrm>
          <a:prstGeom prst="rect">
            <a:avLst/>
          </a:prstGeom>
          <a:noFill/>
        </p:spPr>
        <p:txBody>
          <a:bodyPr wrap="square">
            <a:spAutoFit/>
          </a:bodyPr>
          <a:lstStyle/>
          <a:p>
            <a:r>
              <a:rPr lang="en-US" sz="1372">
                <a:hlinkClick r:id="rId2"/>
              </a:rPr>
              <a:t>Pricing | Microsoft Dynamics 365</a:t>
            </a:r>
            <a:endParaRPr lang="en-US" sz="1372">
              <a:hlinkClick r:id="" action="ppaction://noaction"/>
            </a:endParaRPr>
          </a:p>
          <a:p>
            <a:r>
              <a:rPr lang="en-US" sz="1372">
                <a:hlinkClick r:id="" action="ppaction://noaction"/>
              </a:rPr>
              <a:t>Requests limits and allocations - Power Platform | Microsoft Docs</a:t>
            </a:r>
          </a:p>
          <a:p>
            <a:r>
              <a:rPr lang="en-US" sz="1372">
                <a:hlinkClick r:id="" action="ppaction://noaction"/>
              </a:rPr>
              <a:t>AI Builder Calculator | Microsoft Power Apps</a:t>
            </a:r>
            <a:endParaRPr lang="en-US" sz="1372"/>
          </a:p>
        </p:txBody>
      </p:sp>
      <p:sp>
        <p:nvSpPr>
          <p:cNvPr id="8" name="TextBox 7">
            <a:extLst>
              <a:ext uri="{FF2B5EF4-FFF2-40B4-BE49-F238E27FC236}">
                <a16:creationId xmlns:a16="http://schemas.microsoft.com/office/drawing/2014/main" id="{6A4CE4DA-1726-4C34-AC3F-93D473E67B3D}"/>
              </a:ext>
            </a:extLst>
          </p:cNvPr>
          <p:cNvSpPr txBox="1"/>
          <p:nvPr/>
        </p:nvSpPr>
        <p:spPr>
          <a:xfrm>
            <a:off x="330741" y="1171796"/>
            <a:ext cx="11454088" cy="800951"/>
          </a:xfrm>
          <a:prstGeom prst="rect">
            <a:avLst/>
          </a:prstGeom>
          <a:noFill/>
        </p:spPr>
        <p:txBody>
          <a:bodyPr wrap="square" lIns="179285" tIns="143428" rIns="179285" bIns="143428" rtlCol="0">
            <a:spAutoFit/>
          </a:bodyPr>
          <a:lstStyle/>
          <a:p>
            <a:pPr>
              <a:lnSpc>
                <a:spcPct val="90000"/>
              </a:lnSpc>
              <a:spcAft>
                <a:spcPts val="588"/>
              </a:spcAft>
            </a:pPr>
            <a:r>
              <a:rPr lang="en-US" sz="1568" b="1" dirty="0">
                <a:gradFill>
                  <a:gsLst>
                    <a:gs pos="2917">
                      <a:schemeClr val="tx1"/>
                    </a:gs>
                    <a:gs pos="30000">
                      <a:schemeClr val="tx1"/>
                    </a:gs>
                  </a:gsLst>
                  <a:lin ang="5400000" scaled="0"/>
                </a:gradFill>
              </a:rPr>
              <a:t>Assumptions</a:t>
            </a:r>
          </a:p>
          <a:p>
            <a:pPr>
              <a:lnSpc>
                <a:spcPct val="90000"/>
              </a:lnSpc>
              <a:spcAft>
                <a:spcPts val="588"/>
              </a:spcAft>
            </a:pPr>
            <a:r>
              <a:rPr lang="en-US" sz="1568" dirty="0">
                <a:gradFill>
                  <a:gsLst>
                    <a:gs pos="2917">
                      <a:schemeClr val="tx1"/>
                    </a:gs>
                    <a:gs pos="30000">
                      <a:schemeClr val="tx1"/>
                    </a:gs>
                  </a:gsLst>
                  <a:lin ang="5400000" scaled="0"/>
                </a:gradFill>
              </a:rPr>
              <a:t>500'000 Mails per year, 160 Agents managing responses, 10 Business Analysts managing process &amp; models, 3 AI models used</a:t>
            </a:r>
          </a:p>
        </p:txBody>
      </p:sp>
      <p:sp>
        <p:nvSpPr>
          <p:cNvPr id="9" name="TextBox 8">
            <a:extLst>
              <a:ext uri="{FF2B5EF4-FFF2-40B4-BE49-F238E27FC236}">
                <a16:creationId xmlns:a16="http://schemas.microsoft.com/office/drawing/2014/main" id="{8C996701-F3A8-4322-9561-14BBDF1ACED1}"/>
              </a:ext>
            </a:extLst>
          </p:cNvPr>
          <p:cNvSpPr txBox="1"/>
          <p:nvPr/>
        </p:nvSpPr>
        <p:spPr>
          <a:xfrm>
            <a:off x="395375" y="5627859"/>
            <a:ext cx="11586107" cy="1289880"/>
          </a:xfrm>
          <a:prstGeom prst="rect">
            <a:avLst/>
          </a:prstGeom>
          <a:noFill/>
        </p:spPr>
        <p:txBody>
          <a:bodyPr wrap="square">
            <a:spAutoFit/>
          </a:bodyPr>
          <a:lstStyle/>
          <a:p>
            <a:r>
              <a:rPr lang="en-US" sz="1029" i="1"/>
              <a:t>Enterprise 6 Net Prices for Eurozone, Corporate, Direct To End User, in 2021-04 in Euro valid until April 30, 2021. </a:t>
            </a:r>
          </a:p>
          <a:p>
            <a:endParaRPr lang="de-CH" sz="1029"/>
          </a:p>
          <a:p>
            <a:r>
              <a:rPr lang="en-CH" sz="1029"/>
              <a:t>© </a:t>
            </a:r>
            <a:r>
              <a:rPr lang="de-CH" sz="1029"/>
              <a:t>2021</a:t>
            </a:r>
            <a:r>
              <a:rPr lang="en-CH" sz="1029"/>
              <a:t> Microsoft Corporation. All rights reserved. Microsoft, Windows and other product names are or may be registered trademarks and/or trademarks in the U.S. and/or other countries. </a:t>
            </a:r>
          </a:p>
          <a:p>
            <a:r>
              <a:rPr lang="en-CH" sz="588"/>
              <a:t> </a:t>
            </a:r>
          </a:p>
          <a:p>
            <a:r>
              <a:rPr lang="en-CH" sz="1029"/>
              <a:t>The information herein is for informational and discussion purposes only and represents the current view of Microsoft Corporation or any Microsoft Group affiliate as of the date of this presentation. Because Microsoft must respond to changing market conditions, it should not be interpreted to be a commitment or binding offer or acceptance of any warranties, liabilities, wrongdoing etc. on the part of Microsoft, and Microsoft cannot guarantee the accuracy of any information provided after the date of this presentation. MICROSOFT MAKES NO WARRANTIES, EXPRESS, IMPLIED OR STATUTORY, AS TO THE INFORMATION IN THIS PRESENTATION. </a:t>
            </a:r>
          </a:p>
        </p:txBody>
      </p:sp>
    </p:spTree>
    <p:extLst>
      <p:ext uri="{BB962C8B-B14F-4D97-AF65-F5344CB8AC3E}">
        <p14:creationId xmlns:p14="http://schemas.microsoft.com/office/powerpoint/2010/main" val="36052993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C364720-BBB9-69DE-3777-0B23052F27DE}"/>
              </a:ext>
            </a:extLst>
          </p:cNvPr>
          <p:cNvSpPr/>
          <p:nvPr/>
        </p:nvSpPr>
        <p:spPr bwMode="auto">
          <a:xfrm>
            <a:off x="1225826" y="450569"/>
            <a:ext cx="7421217" cy="10509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CH" sz="2000" dirty="0" err="1">
              <a:solidFill>
                <a:srgbClr val="FFFFFF"/>
              </a:soli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B5DF799E-C839-4B06-9142-753D0E514636}"/>
              </a:ext>
            </a:extLst>
          </p:cNvPr>
          <p:cNvCxnSpPr/>
          <p:nvPr/>
        </p:nvCxnSpPr>
        <p:spPr>
          <a:xfrm flipV="1">
            <a:off x="581595" y="1571819"/>
            <a:ext cx="11025188" cy="4220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E9C6265-1096-4A34-97FD-1750540E6064}"/>
              </a:ext>
            </a:extLst>
          </p:cNvPr>
          <p:cNvCxnSpPr>
            <a:cxnSpLocks/>
          </p:cNvCxnSpPr>
          <p:nvPr/>
        </p:nvCxnSpPr>
        <p:spPr>
          <a:xfrm flipV="1">
            <a:off x="598533" y="5334653"/>
            <a:ext cx="11076632" cy="2110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109B8F-CE32-4E83-B880-6D464E1A770F}"/>
              </a:ext>
            </a:extLst>
          </p:cNvPr>
          <p:cNvSpPr txBox="1"/>
          <p:nvPr/>
        </p:nvSpPr>
        <p:spPr>
          <a:xfrm rot="16200000">
            <a:off x="319300" y="729800"/>
            <a:ext cx="1050911" cy="492443"/>
          </a:xfrm>
          <a:prstGeom prst="rect">
            <a:avLst/>
          </a:prstGeom>
          <a:noFill/>
        </p:spPr>
        <p:txBody>
          <a:bodyPr wrap="square" lIns="0" tIns="0" rIns="0" bIns="0" rtlCol="0">
            <a:spAutoFit/>
          </a:bodyPr>
          <a:lstStyle/>
          <a:p>
            <a:pPr algn="ctr"/>
            <a:r>
              <a:rPr lang="en-US" sz="1600" dirty="0"/>
              <a:t>User </a:t>
            </a:r>
          </a:p>
          <a:p>
            <a:pPr algn="ctr"/>
            <a:r>
              <a:rPr lang="en-US" sz="1600" dirty="0"/>
              <a:t>Experience</a:t>
            </a:r>
          </a:p>
        </p:txBody>
      </p:sp>
      <p:sp>
        <p:nvSpPr>
          <p:cNvPr id="9" name="TextBox 8">
            <a:extLst>
              <a:ext uri="{FF2B5EF4-FFF2-40B4-BE49-F238E27FC236}">
                <a16:creationId xmlns:a16="http://schemas.microsoft.com/office/drawing/2014/main" id="{FDBF2232-CD2A-48F1-A3EC-BE182AFB9553}"/>
              </a:ext>
            </a:extLst>
          </p:cNvPr>
          <p:cNvSpPr txBox="1"/>
          <p:nvPr/>
        </p:nvSpPr>
        <p:spPr>
          <a:xfrm rot="16200000">
            <a:off x="-931191" y="3337199"/>
            <a:ext cx="3551898" cy="246221"/>
          </a:xfrm>
          <a:prstGeom prst="rect">
            <a:avLst/>
          </a:prstGeom>
          <a:noFill/>
        </p:spPr>
        <p:txBody>
          <a:bodyPr wrap="square" lIns="0" tIns="0" rIns="0" bIns="0" rtlCol="0">
            <a:spAutoFit/>
          </a:bodyPr>
          <a:lstStyle/>
          <a:p>
            <a:pPr algn="ctr"/>
            <a:r>
              <a:rPr lang="en-US" sz="1600" dirty="0"/>
              <a:t>Process</a:t>
            </a:r>
          </a:p>
        </p:txBody>
      </p:sp>
      <p:sp>
        <p:nvSpPr>
          <p:cNvPr id="11" name="TextBox 10">
            <a:extLst>
              <a:ext uri="{FF2B5EF4-FFF2-40B4-BE49-F238E27FC236}">
                <a16:creationId xmlns:a16="http://schemas.microsoft.com/office/drawing/2014/main" id="{BF299548-D0B2-4D83-BD55-2FFE5F5408EE}"/>
              </a:ext>
            </a:extLst>
          </p:cNvPr>
          <p:cNvSpPr txBox="1"/>
          <p:nvPr/>
        </p:nvSpPr>
        <p:spPr>
          <a:xfrm rot="16200000">
            <a:off x="373729" y="5813295"/>
            <a:ext cx="942057" cy="246221"/>
          </a:xfrm>
          <a:prstGeom prst="rect">
            <a:avLst/>
          </a:prstGeom>
          <a:noFill/>
        </p:spPr>
        <p:txBody>
          <a:bodyPr wrap="square" lIns="0" tIns="0" rIns="0" bIns="0" rtlCol="0">
            <a:spAutoFit/>
          </a:bodyPr>
          <a:lstStyle/>
          <a:p>
            <a:pPr algn="ctr"/>
            <a:r>
              <a:rPr lang="en-US" sz="1600" dirty="0"/>
              <a:t>Data</a:t>
            </a:r>
          </a:p>
        </p:txBody>
      </p:sp>
      <p:graphicFrame>
        <p:nvGraphicFramePr>
          <p:cNvPr id="13" name="Table 13">
            <a:extLst>
              <a:ext uri="{FF2B5EF4-FFF2-40B4-BE49-F238E27FC236}">
                <a16:creationId xmlns:a16="http://schemas.microsoft.com/office/drawing/2014/main" id="{D0024A00-29BE-471E-BA84-6D9D28458906}"/>
              </a:ext>
            </a:extLst>
          </p:cNvPr>
          <p:cNvGraphicFramePr>
            <a:graphicFrameLocks noGrp="1"/>
          </p:cNvGraphicFramePr>
          <p:nvPr>
            <p:extLst>
              <p:ext uri="{D42A27DB-BD31-4B8C-83A1-F6EECF244321}">
                <p14:modId xmlns:p14="http://schemas.microsoft.com/office/powerpoint/2010/main" val="4249455619"/>
              </p:ext>
            </p:extLst>
          </p:nvPr>
        </p:nvGraphicFramePr>
        <p:xfrm>
          <a:off x="1225826" y="1684362"/>
          <a:ext cx="10380959" cy="3551897"/>
        </p:xfrm>
        <a:graphic>
          <a:graphicData uri="http://schemas.openxmlformats.org/drawingml/2006/table">
            <a:tbl>
              <a:tblPr firstRow="1" firstCol="1" bandRow="1">
                <a:tableStyleId>{5C22544A-7EE6-4342-B048-85BDC9FD1C3A}</a:tableStyleId>
              </a:tblPr>
              <a:tblGrid>
                <a:gridCol w="1492283">
                  <a:extLst>
                    <a:ext uri="{9D8B030D-6E8A-4147-A177-3AD203B41FA5}">
                      <a16:colId xmlns:a16="http://schemas.microsoft.com/office/drawing/2014/main" val="3841952777"/>
                    </a:ext>
                  </a:extLst>
                </a:gridCol>
                <a:gridCol w="1481446">
                  <a:extLst>
                    <a:ext uri="{9D8B030D-6E8A-4147-A177-3AD203B41FA5}">
                      <a16:colId xmlns:a16="http://schemas.microsoft.com/office/drawing/2014/main" val="755453795"/>
                    </a:ext>
                  </a:extLst>
                </a:gridCol>
                <a:gridCol w="1481446">
                  <a:extLst>
                    <a:ext uri="{9D8B030D-6E8A-4147-A177-3AD203B41FA5}">
                      <a16:colId xmlns:a16="http://schemas.microsoft.com/office/drawing/2014/main" val="406595699"/>
                    </a:ext>
                  </a:extLst>
                </a:gridCol>
                <a:gridCol w="1481446">
                  <a:extLst>
                    <a:ext uri="{9D8B030D-6E8A-4147-A177-3AD203B41FA5}">
                      <a16:colId xmlns:a16="http://schemas.microsoft.com/office/drawing/2014/main" val="4141960057"/>
                    </a:ext>
                  </a:extLst>
                </a:gridCol>
                <a:gridCol w="1481446">
                  <a:extLst>
                    <a:ext uri="{9D8B030D-6E8A-4147-A177-3AD203B41FA5}">
                      <a16:colId xmlns:a16="http://schemas.microsoft.com/office/drawing/2014/main" val="3631501003"/>
                    </a:ext>
                  </a:extLst>
                </a:gridCol>
                <a:gridCol w="1481446">
                  <a:extLst>
                    <a:ext uri="{9D8B030D-6E8A-4147-A177-3AD203B41FA5}">
                      <a16:colId xmlns:a16="http://schemas.microsoft.com/office/drawing/2014/main" val="3744658229"/>
                    </a:ext>
                  </a:extLst>
                </a:gridCol>
                <a:gridCol w="1481446">
                  <a:extLst>
                    <a:ext uri="{9D8B030D-6E8A-4147-A177-3AD203B41FA5}">
                      <a16:colId xmlns:a16="http://schemas.microsoft.com/office/drawing/2014/main" val="331216517"/>
                    </a:ext>
                  </a:extLst>
                </a:gridCol>
              </a:tblGrid>
              <a:tr h="328637">
                <a:tc>
                  <a:txBody>
                    <a:bodyPr/>
                    <a:lstStyle/>
                    <a:p>
                      <a:r>
                        <a:rPr lang="en-US" sz="1050" b="1" dirty="0"/>
                        <a:t>Case Process Status</a:t>
                      </a:r>
                    </a:p>
                  </a:txBody>
                  <a:tcPr anchor="ctr"/>
                </a:tc>
                <a:tc>
                  <a:txBody>
                    <a:bodyPr/>
                    <a:lstStyle/>
                    <a:p>
                      <a:r>
                        <a:rPr lang="en-US" sz="1050" b="1" dirty="0"/>
                        <a:t>Email Intake</a:t>
                      </a:r>
                    </a:p>
                  </a:txBody>
                  <a:tcPr anchor="ctr"/>
                </a:tc>
                <a:tc>
                  <a:txBody>
                    <a:bodyPr/>
                    <a:lstStyle/>
                    <a:p>
                      <a:r>
                        <a:rPr lang="en-US" sz="1050" b="1" dirty="0">
                          <a:solidFill>
                            <a:srgbClr val="FFFFFF"/>
                          </a:solidFill>
                          <a:ea typeface="Segoe UI" pitchFamily="34" charset="0"/>
                          <a:cs typeface="Segoe UI" pitchFamily="34" charset="0"/>
                        </a:rPr>
                        <a:t>Evaluate context </a:t>
                      </a:r>
                      <a:endParaRPr lang="en-US" sz="1050" b="1" dirty="0"/>
                    </a:p>
                  </a:txBody>
                  <a:tcPr anchor="ctr"/>
                </a:tc>
                <a:tc>
                  <a:txBody>
                    <a:bodyPr/>
                    <a:lstStyle/>
                    <a:p>
                      <a:r>
                        <a:rPr lang="en-US" sz="1050" b="1" dirty="0"/>
                        <a:t>Enrich data</a:t>
                      </a:r>
                    </a:p>
                  </a:txBody>
                  <a:tcPr anchor="ctr"/>
                </a:tc>
                <a:tc>
                  <a:txBody>
                    <a:bodyPr/>
                    <a:lstStyle/>
                    <a:p>
                      <a:r>
                        <a:rPr lang="en-US" sz="1050" b="1" dirty="0"/>
                        <a:t>Routing to Queue</a:t>
                      </a:r>
                    </a:p>
                  </a:txBody>
                  <a:tcPr anchor="ctr"/>
                </a:tc>
                <a:tc>
                  <a:txBody>
                    <a:bodyPr/>
                    <a:lstStyle/>
                    <a:p>
                      <a:r>
                        <a:rPr lang="en-US" sz="1050" b="1" dirty="0"/>
                        <a:t>Research</a:t>
                      </a:r>
                    </a:p>
                  </a:txBody>
                  <a:tcPr anchor="ctr"/>
                </a:tc>
                <a:tc>
                  <a:txBody>
                    <a:bodyPr/>
                    <a:lstStyle/>
                    <a:p>
                      <a:r>
                        <a:rPr lang="en-US" sz="1050" b="1" dirty="0"/>
                        <a:t>Resolve</a:t>
                      </a:r>
                    </a:p>
                  </a:txBody>
                  <a:tcPr anchor="ctr"/>
                </a:tc>
                <a:extLst>
                  <a:ext uri="{0D108BD9-81ED-4DB2-BD59-A6C34878D82A}">
                    <a16:rowId xmlns:a16="http://schemas.microsoft.com/office/drawing/2014/main" val="2059488853"/>
                  </a:ext>
                </a:extLst>
              </a:tr>
              <a:tr h="328637">
                <a:tc>
                  <a:txBody>
                    <a:bodyPr/>
                    <a:lstStyle/>
                    <a:p>
                      <a:r>
                        <a:rPr lang="en-US" sz="1050" b="0" dirty="0"/>
                        <a:t>Power Platform MVP</a:t>
                      </a:r>
                    </a:p>
                  </a:txBody>
                  <a:tcPr anchor="ctr"/>
                </a:tc>
                <a:tc>
                  <a:txBody>
                    <a:bodyPr/>
                    <a:lstStyle/>
                    <a:p>
                      <a:r>
                        <a:rPr lang="en-US" sz="1050" b="1" dirty="0"/>
                        <a:t>Email </a:t>
                      </a:r>
                      <a:r>
                        <a:rPr lang="en-US" sz="1050" b="1" dirty="0" err="1"/>
                        <a:t>InTake</a:t>
                      </a:r>
                      <a:r>
                        <a:rPr lang="en-US" sz="1050" b="1" dirty="0"/>
                        <a:t> Flow </a:t>
                      </a:r>
                      <a:r>
                        <a:rPr lang="en-US" sz="1050" b="0" dirty="0"/>
                        <a:t>using AI Builder Language detection to create Case, Contact and Email activity.</a:t>
                      </a:r>
                    </a:p>
                  </a:txBody>
                  <a:tcPr/>
                </a:tc>
                <a:tc>
                  <a:txBody>
                    <a:bodyPr/>
                    <a:lstStyle/>
                    <a:p>
                      <a:r>
                        <a:rPr lang="en-US" sz="1050" b="1" dirty="0"/>
                        <a:t>AI Builder Models</a:t>
                      </a:r>
                    </a:p>
                    <a:p>
                      <a:pPr marL="171450" indent="-171450">
                        <a:buFontTx/>
                        <a:buChar char="-"/>
                      </a:pPr>
                      <a:r>
                        <a:rPr lang="en-US" sz="1050" b="1" dirty="0"/>
                        <a:t>Category classification </a:t>
                      </a:r>
                      <a:r>
                        <a:rPr lang="en-US" sz="1050" b="0" dirty="0"/>
                        <a:t>to identify context and intent.</a:t>
                      </a:r>
                    </a:p>
                    <a:p>
                      <a:pPr marL="171450" indent="-171450">
                        <a:buFontTx/>
                        <a:buChar char="-"/>
                      </a:pPr>
                      <a:r>
                        <a:rPr lang="en-US" sz="1050" b="1" dirty="0"/>
                        <a:t>Entity extraction</a:t>
                      </a:r>
                      <a:r>
                        <a:rPr lang="en-US" sz="1050" b="0" dirty="0"/>
                        <a:t> to get Social Security No, Vehicle Plate, Policy, Products</a:t>
                      </a:r>
                    </a:p>
                    <a:p>
                      <a:pPr marL="171450" indent="-171450">
                        <a:buFontTx/>
                        <a:buChar char="-"/>
                      </a:pPr>
                      <a:r>
                        <a:rPr lang="en-US" sz="1050" b="1" dirty="0"/>
                        <a:t>Sentiment analysis </a:t>
                      </a:r>
                    </a:p>
                  </a:txBody>
                  <a:tcPr/>
                </a:tc>
                <a:tc>
                  <a:txBody>
                    <a:bodyPr/>
                    <a:lstStyle/>
                    <a:p>
                      <a:r>
                        <a:rPr lang="en-US" sz="1050" b="1" dirty="0"/>
                        <a:t>Get details and current customer business context </a:t>
                      </a:r>
                      <a:r>
                        <a:rPr lang="en-US" sz="1050" b="0" dirty="0"/>
                        <a:t>for </a:t>
                      </a:r>
                    </a:p>
                    <a:p>
                      <a:pPr marL="171450" indent="-171450">
                        <a:buFontTx/>
                        <a:buChar char="-"/>
                      </a:pPr>
                      <a:r>
                        <a:rPr lang="en-US" sz="1050" b="0" dirty="0"/>
                        <a:t>Policy</a:t>
                      </a:r>
                    </a:p>
                    <a:p>
                      <a:pPr marL="171450" indent="-171450">
                        <a:buFontTx/>
                        <a:buChar char="-"/>
                      </a:pPr>
                      <a:r>
                        <a:rPr lang="en-US" sz="1050" b="0" dirty="0"/>
                        <a:t>Claims</a:t>
                      </a:r>
                    </a:p>
                    <a:p>
                      <a:pPr marL="171450" indent="-171450">
                        <a:buFontTx/>
                        <a:buChar char="-"/>
                      </a:pPr>
                      <a:r>
                        <a:rPr lang="en-US" sz="1050" b="0" dirty="0"/>
                        <a:t>Partner</a:t>
                      </a:r>
                    </a:p>
                    <a:p>
                      <a:pPr marL="0" indent="0">
                        <a:buFontTx/>
                        <a:buNone/>
                      </a:pPr>
                      <a:r>
                        <a:rPr lang="en-US" sz="1050" b="0" dirty="0"/>
                        <a:t>to enrich and prepare the Case for improved agent resolution.  </a:t>
                      </a:r>
                    </a:p>
                  </a:txBody>
                  <a:tcPr/>
                </a:tc>
                <a:tc>
                  <a:txBody>
                    <a:bodyPr/>
                    <a:lstStyle/>
                    <a:p>
                      <a:r>
                        <a:rPr lang="en-US" sz="1050" b="1" dirty="0"/>
                        <a:t>Case Routing </a:t>
                      </a:r>
                      <a:r>
                        <a:rPr lang="en-US" sz="1050" b="0" dirty="0"/>
                        <a:t>to route case based on rule set (Category classification, Enriched data) to either Queue (for App Users) or Email forward to another Mailbox.</a:t>
                      </a:r>
                    </a:p>
                  </a:txBody>
                  <a:tcPr/>
                </a:tc>
                <a:tc>
                  <a:txBody>
                    <a:bodyPr/>
                    <a:lstStyle/>
                    <a:p>
                      <a:r>
                        <a:rPr lang="en-US" sz="1050" b="1" dirty="0"/>
                        <a:t>Case Dashboard</a:t>
                      </a:r>
                      <a:r>
                        <a:rPr lang="en-US" sz="1050" b="0" dirty="0"/>
                        <a:t> handling routed cases to queue and assigned to best fitting Agent to prepare and send response.</a:t>
                      </a:r>
                    </a:p>
                  </a:txBody>
                  <a:tcPr/>
                </a:tc>
                <a:tc>
                  <a:txBody>
                    <a:bodyPr/>
                    <a:lstStyle/>
                    <a:p>
                      <a:r>
                        <a:rPr lang="en-US" sz="1050" b="1" dirty="0"/>
                        <a:t>Case Dashboard </a:t>
                      </a:r>
                      <a:r>
                        <a:rPr lang="en-US" sz="1050" b="0" dirty="0"/>
                        <a:t>to close resolved cases and analyze process improvements.</a:t>
                      </a:r>
                    </a:p>
                  </a:txBody>
                  <a:tcPr/>
                </a:tc>
                <a:extLst>
                  <a:ext uri="{0D108BD9-81ED-4DB2-BD59-A6C34878D82A}">
                    <a16:rowId xmlns:a16="http://schemas.microsoft.com/office/drawing/2014/main" val="2766968667"/>
                  </a:ext>
                </a:extLst>
              </a:tr>
              <a:tr h="328637">
                <a:tc>
                  <a:txBody>
                    <a:bodyPr/>
                    <a:lstStyle/>
                    <a:p>
                      <a:r>
                        <a:rPr lang="en-US" sz="1050" b="0" dirty="0"/>
                        <a:t>Options</a:t>
                      </a:r>
                    </a:p>
                    <a:p>
                      <a:pPr marL="171450" indent="-171450">
                        <a:buFontTx/>
                        <a:buChar char="-"/>
                      </a:pPr>
                      <a:r>
                        <a:rPr lang="en-US" sz="1050" b="0" dirty="0"/>
                        <a:t>Custom Connectors</a:t>
                      </a:r>
                    </a:p>
                    <a:p>
                      <a:pPr marL="171450" indent="-171450">
                        <a:buFontTx/>
                        <a:buChar char="-"/>
                      </a:pPr>
                      <a:r>
                        <a:rPr lang="en-US" sz="1050" b="0" dirty="0"/>
                        <a:t>Dynamics 365 Customer Services</a:t>
                      </a:r>
                    </a:p>
                  </a:txBody>
                  <a:tcPr anchor="ctr"/>
                </a:tc>
                <a:tc>
                  <a:txBody>
                    <a:bodyPr/>
                    <a:lstStyle/>
                    <a:p>
                      <a:r>
                        <a:rPr lang="en-US" sz="1050" b="1" dirty="0"/>
                        <a:t>Automatic record creation rule</a:t>
                      </a:r>
                      <a:r>
                        <a:rPr lang="en-US" sz="1050" b="1" baseline="30000" dirty="0"/>
                        <a:t>1)</a:t>
                      </a:r>
                      <a:r>
                        <a:rPr lang="en-US" sz="1050" b="1" dirty="0"/>
                        <a:t> </a:t>
                      </a:r>
                      <a:r>
                        <a:rPr lang="en-US" sz="1050" b="0" dirty="0"/>
                        <a:t>using AI Language detection.</a:t>
                      </a:r>
                    </a:p>
                  </a:txBody>
                  <a:tcPr/>
                </a:tc>
                <a:tc>
                  <a:txBody>
                    <a:bodyPr/>
                    <a:lstStyle/>
                    <a:p>
                      <a:r>
                        <a:rPr lang="en-US" sz="1050" b="0" dirty="0"/>
                        <a:t>Bring you own AI model using </a:t>
                      </a:r>
                      <a:r>
                        <a:rPr lang="en-US" sz="1050" b="1" dirty="0"/>
                        <a:t>Custom Connector</a:t>
                      </a:r>
                      <a:r>
                        <a:rPr lang="en-US" sz="1050" b="0" dirty="0"/>
                        <a:t> to integrate </a:t>
                      </a:r>
                      <a:r>
                        <a:rPr lang="en-US" sz="1050" b="1" dirty="0"/>
                        <a:t>Customer</a:t>
                      </a:r>
                      <a:r>
                        <a:rPr lang="en-US" sz="1050" b="0" dirty="0"/>
                        <a:t> </a:t>
                      </a:r>
                      <a:r>
                        <a:rPr lang="en-US" sz="1050" b="1" dirty="0"/>
                        <a:t>API AI model services</a:t>
                      </a:r>
                    </a:p>
                  </a:txBody>
                  <a:tcPr/>
                </a:tc>
                <a:tc>
                  <a:txBody>
                    <a:bodyPr/>
                    <a:lstStyle/>
                    <a:p>
                      <a:r>
                        <a:rPr lang="en-US" sz="1050" b="0" dirty="0"/>
                        <a:t>Use </a:t>
                      </a:r>
                      <a:r>
                        <a:rPr lang="en-US" sz="1050" b="1" dirty="0"/>
                        <a:t>Custom Connector </a:t>
                      </a:r>
                      <a:r>
                        <a:rPr lang="en-US" sz="1050" b="0" dirty="0"/>
                        <a:t>to integrate </a:t>
                      </a:r>
                      <a:r>
                        <a:rPr lang="en-US" sz="1050" b="1" dirty="0"/>
                        <a:t>Customer Application API services (Claims system, etc.)</a:t>
                      </a:r>
                    </a:p>
                  </a:txBody>
                  <a:tcPr/>
                </a:tc>
                <a:tc>
                  <a:txBody>
                    <a:bodyPr/>
                    <a:lstStyle/>
                    <a:p>
                      <a:r>
                        <a:rPr lang="en-US" sz="1050" b="1" dirty="0"/>
                        <a:t>Unified Routing and Work Distribution</a:t>
                      </a:r>
                      <a:r>
                        <a:rPr lang="en-US" sz="1050" b="1" baseline="30000" dirty="0"/>
                        <a:t>2)</a:t>
                      </a:r>
                      <a:r>
                        <a:rPr lang="en-US" sz="1050" b="1" dirty="0"/>
                        <a:t> </a:t>
                      </a:r>
                      <a:r>
                        <a:rPr lang="en-US" sz="1050" b="0" dirty="0"/>
                        <a:t>of Case records to queues.</a:t>
                      </a:r>
                    </a:p>
                    <a:p>
                      <a:r>
                        <a:rPr lang="en-US" sz="1050" b="0" dirty="0"/>
                        <a:t>Forward Email using </a:t>
                      </a:r>
                      <a:r>
                        <a:rPr lang="en-US" sz="1050" b="1" dirty="0"/>
                        <a:t>Email Tracking</a:t>
                      </a:r>
                      <a:r>
                        <a:rPr lang="en-US" sz="1050" b="1" baseline="30000" dirty="0"/>
                        <a:t>3)</a:t>
                      </a:r>
                      <a:endParaRPr lang="en-US" sz="1050" b="1" dirty="0"/>
                    </a:p>
                  </a:txBody>
                  <a:tcPr/>
                </a:tc>
                <a:tc gridSpan="2">
                  <a:txBody>
                    <a:bodyPr/>
                    <a:lstStyle/>
                    <a:p>
                      <a:r>
                        <a:rPr lang="en-US" sz="1050" b="1" dirty="0"/>
                        <a:t>Dynamics 365 Customer Service Case Management </a:t>
                      </a:r>
                      <a:r>
                        <a:rPr lang="en-US" sz="1050" b="0" dirty="0"/>
                        <a:t>and Dashboard (out-of-the-box)</a:t>
                      </a:r>
                    </a:p>
                    <a:p>
                      <a:endParaRPr lang="en-US" sz="1050" b="0" dirty="0"/>
                    </a:p>
                    <a:p>
                      <a:r>
                        <a:rPr lang="en-US" sz="1050" b="1" dirty="0"/>
                        <a:t>Dynamics 365 Customer Service Insights </a:t>
                      </a:r>
                      <a:r>
                        <a:rPr lang="en-US" sz="1050" b="0" dirty="0"/>
                        <a:t>with advanced AI technology in natural language understanding help on what matters and guide them to success.</a:t>
                      </a:r>
                    </a:p>
                  </a:txBody>
                  <a:tcPr/>
                </a:tc>
                <a:tc hMerge="1">
                  <a:txBody>
                    <a:bodyPr/>
                    <a:lstStyle/>
                    <a:p>
                      <a:endParaRPr lang="en-US" sz="1050" b="0" dirty="0"/>
                    </a:p>
                  </a:txBody>
                  <a:tcPr/>
                </a:tc>
                <a:extLst>
                  <a:ext uri="{0D108BD9-81ED-4DB2-BD59-A6C34878D82A}">
                    <a16:rowId xmlns:a16="http://schemas.microsoft.com/office/drawing/2014/main" val="4218794346"/>
                  </a:ext>
                </a:extLst>
              </a:tr>
            </a:tbl>
          </a:graphicData>
        </a:graphic>
      </p:graphicFrame>
      <p:sp>
        <p:nvSpPr>
          <p:cNvPr id="15" name="Cylinder 14">
            <a:extLst>
              <a:ext uri="{FF2B5EF4-FFF2-40B4-BE49-F238E27FC236}">
                <a16:creationId xmlns:a16="http://schemas.microsoft.com/office/drawing/2014/main" id="{AD7F35C3-83E5-4999-A89B-EBDD032BF6CC}"/>
              </a:ext>
            </a:extLst>
          </p:cNvPr>
          <p:cNvSpPr/>
          <p:nvPr/>
        </p:nvSpPr>
        <p:spPr bwMode="auto">
          <a:xfrm>
            <a:off x="7403298" y="5465377"/>
            <a:ext cx="2621280" cy="85766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dirty="0" err="1">
                <a:solidFill>
                  <a:srgbClr val="FFFFFF"/>
                </a:solidFill>
                <a:ea typeface="Segoe UI" pitchFamily="34" charset="0"/>
                <a:cs typeface="Segoe UI" pitchFamily="34" charset="0"/>
              </a:rPr>
              <a:t>Dataverse</a:t>
            </a:r>
            <a:r>
              <a:rPr lang="en-US" sz="1200" dirty="0">
                <a:solidFill>
                  <a:srgbClr val="FFFFFF"/>
                </a:solidFill>
                <a:ea typeface="Segoe UI" pitchFamily="34" charset="0"/>
                <a:cs typeface="Segoe UI" pitchFamily="34" charset="0"/>
              </a:rPr>
              <a:t> environment</a:t>
            </a:r>
          </a:p>
          <a:p>
            <a:pPr algn="l" defTabSz="932472" fontAlgn="base">
              <a:spcBef>
                <a:spcPct val="0"/>
              </a:spcBef>
              <a:spcAft>
                <a:spcPct val="0"/>
              </a:spcAft>
            </a:pPr>
            <a:r>
              <a:rPr lang="en-US" sz="1200" dirty="0">
                <a:solidFill>
                  <a:srgbClr val="FFFFFF"/>
                </a:solidFill>
                <a:ea typeface="Segoe UI" pitchFamily="34" charset="0"/>
                <a:cs typeface="Segoe UI" pitchFamily="34" charset="0"/>
              </a:rPr>
              <a:t>(Contact, Email, Case, Queue)</a:t>
            </a:r>
          </a:p>
        </p:txBody>
      </p:sp>
      <p:sp>
        <p:nvSpPr>
          <p:cNvPr id="18" name="Rectangle 17">
            <a:extLst>
              <a:ext uri="{FF2B5EF4-FFF2-40B4-BE49-F238E27FC236}">
                <a16:creationId xmlns:a16="http://schemas.microsoft.com/office/drawing/2014/main" id="{B4492FBC-0813-489C-ACAB-3ACF05D9DE62}"/>
              </a:ext>
            </a:extLst>
          </p:cNvPr>
          <p:cNvSpPr/>
          <p:nvPr/>
        </p:nvSpPr>
        <p:spPr bwMode="auto">
          <a:xfrm>
            <a:off x="1225826" y="5467801"/>
            <a:ext cx="2160000" cy="43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rgbClr val="FFFFFF"/>
                </a:solidFill>
                <a:cs typeface="Segoe UI" pitchFamily="34" charset="0"/>
              </a:rPr>
              <a:t>Office Outlook 365</a:t>
            </a:r>
          </a:p>
        </p:txBody>
      </p:sp>
      <p:sp>
        <p:nvSpPr>
          <p:cNvPr id="20" name="Rectangle 19">
            <a:extLst>
              <a:ext uri="{FF2B5EF4-FFF2-40B4-BE49-F238E27FC236}">
                <a16:creationId xmlns:a16="http://schemas.microsoft.com/office/drawing/2014/main" id="{6F14965C-ECC8-4262-843F-2463EEF87A59}"/>
              </a:ext>
            </a:extLst>
          </p:cNvPr>
          <p:cNvSpPr/>
          <p:nvPr/>
        </p:nvSpPr>
        <p:spPr bwMode="auto">
          <a:xfrm>
            <a:off x="1225826" y="5967673"/>
            <a:ext cx="2160000" cy="43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rgbClr val="FFFFFF"/>
                </a:solidFill>
                <a:cs typeface="Segoe UI" pitchFamily="34" charset="0"/>
              </a:rPr>
              <a:t>Exchange Integration </a:t>
            </a:r>
            <a:r>
              <a:rPr lang="en-US" sz="1200" b="1" baseline="30000" dirty="0"/>
              <a:t>1) 3)</a:t>
            </a:r>
            <a:endParaRPr lang="en-US" sz="1200" dirty="0">
              <a:solidFill>
                <a:srgbClr val="FFFFFF"/>
              </a:solidFill>
              <a:cs typeface="Segoe UI" pitchFamily="34" charset="0"/>
            </a:endParaRPr>
          </a:p>
        </p:txBody>
      </p:sp>
      <p:sp>
        <p:nvSpPr>
          <p:cNvPr id="22" name="Rectangle 21">
            <a:extLst>
              <a:ext uri="{FF2B5EF4-FFF2-40B4-BE49-F238E27FC236}">
                <a16:creationId xmlns:a16="http://schemas.microsoft.com/office/drawing/2014/main" id="{D34569FE-1E5D-41C6-91FD-ABFA08D368F1}"/>
              </a:ext>
            </a:extLst>
          </p:cNvPr>
          <p:cNvSpPr/>
          <p:nvPr/>
        </p:nvSpPr>
        <p:spPr bwMode="auto">
          <a:xfrm>
            <a:off x="3489479" y="5467801"/>
            <a:ext cx="2160000" cy="43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rgbClr val="FFFFFF"/>
                </a:solidFill>
                <a:cs typeface="Segoe UI" pitchFamily="34" charset="0"/>
              </a:rPr>
              <a:t>Custom Connector </a:t>
            </a:r>
          </a:p>
          <a:p>
            <a:pPr defTabSz="932472" fontAlgn="base">
              <a:spcBef>
                <a:spcPct val="0"/>
              </a:spcBef>
              <a:spcAft>
                <a:spcPct val="0"/>
              </a:spcAft>
            </a:pPr>
            <a:r>
              <a:rPr lang="en-US" sz="1200" dirty="0">
                <a:solidFill>
                  <a:srgbClr val="FFFFFF"/>
                </a:solidFill>
                <a:cs typeface="Segoe UI" pitchFamily="34" charset="0"/>
              </a:rPr>
              <a:t>Customer API services </a:t>
            </a:r>
            <a:r>
              <a:rPr lang="en-US" sz="1200" b="1" baseline="30000" dirty="0"/>
              <a:t> 4)</a:t>
            </a:r>
            <a:endParaRPr lang="en-US" sz="1200" dirty="0">
              <a:solidFill>
                <a:srgbClr val="FFFFFF"/>
              </a:solidFill>
              <a:cs typeface="Segoe UI" pitchFamily="34" charset="0"/>
            </a:endParaRPr>
          </a:p>
        </p:txBody>
      </p:sp>
      <p:pic>
        <p:nvPicPr>
          <p:cNvPr id="3" name="Graphic 2" descr="Robot outline">
            <a:extLst>
              <a:ext uri="{FF2B5EF4-FFF2-40B4-BE49-F238E27FC236}">
                <a16:creationId xmlns:a16="http://schemas.microsoft.com/office/drawing/2014/main" id="{59926CAD-F84A-8FED-5134-CAC7C1455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8175" y="509871"/>
            <a:ext cx="914400" cy="914400"/>
          </a:xfrm>
          <a:prstGeom prst="rect">
            <a:avLst/>
          </a:prstGeom>
        </p:spPr>
      </p:pic>
      <p:pic>
        <p:nvPicPr>
          <p:cNvPr id="5" name="Graphic 4" descr="User outline">
            <a:extLst>
              <a:ext uri="{FF2B5EF4-FFF2-40B4-BE49-F238E27FC236}">
                <a16:creationId xmlns:a16="http://schemas.microsoft.com/office/drawing/2014/main" id="{94DAEF14-54E9-BFC3-90B7-F0EB6934B9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73367" y="509871"/>
            <a:ext cx="902423" cy="914400"/>
          </a:xfrm>
          <a:prstGeom prst="rect">
            <a:avLst/>
          </a:prstGeom>
        </p:spPr>
      </p:pic>
    </p:spTree>
    <p:extLst>
      <p:ext uri="{BB962C8B-B14F-4D97-AF65-F5344CB8AC3E}">
        <p14:creationId xmlns:p14="http://schemas.microsoft.com/office/powerpoint/2010/main" val="27441144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B5BE14A3-F96F-449D-91CE-AE0943A15C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1645" y="5177236"/>
            <a:ext cx="228600" cy="228600"/>
          </a:xfrm>
          <a:prstGeom prst="rect">
            <a:avLst/>
          </a:prstGeom>
        </p:spPr>
      </p:pic>
      <p:pic>
        <p:nvPicPr>
          <p:cNvPr id="21" name="Graphic 20">
            <a:extLst>
              <a:ext uri="{FF2B5EF4-FFF2-40B4-BE49-F238E27FC236}">
                <a16:creationId xmlns:a16="http://schemas.microsoft.com/office/drawing/2014/main" id="{DD5E1869-1134-4397-8132-02BEFE8195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1645" y="4188140"/>
            <a:ext cx="228600" cy="228600"/>
          </a:xfrm>
          <a:prstGeom prst="rect">
            <a:avLst/>
          </a:prstGeom>
        </p:spPr>
      </p:pic>
      <p:pic>
        <p:nvPicPr>
          <p:cNvPr id="17" name="Graphic 16">
            <a:extLst>
              <a:ext uri="{FF2B5EF4-FFF2-40B4-BE49-F238E27FC236}">
                <a16:creationId xmlns:a16="http://schemas.microsoft.com/office/drawing/2014/main" id="{AA9A4E0E-189D-418D-B4AC-78D3734596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21645" y="3153322"/>
            <a:ext cx="228600" cy="228600"/>
          </a:xfrm>
          <a:prstGeom prst="rect">
            <a:avLst/>
          </a:prstGeom>
        </p:spPr>
      </p:pic>
      <p:pic>
        <p:nvPicPr>
          <p:cNvPr id="18" name="Graphic 17">
            <a:extLst>
              <a:ext uri="{FF2B5EF4-FFF2-40B4-BE49-F238E27FC236}">
                <a16:creationId xmlns:a16="http://schemas.microsoft.com/office/drawing/2014/main" id="{A3209743-E479-4F05-9337-BE1CC25A1B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21645" y="2658773"/>
            <a:ext cx="228600" cy="228600"/>
          </a:xfrm>
          <a:prstGeom prst="rect">
            <a:avLst/>
          </a:prstGeom>
        </p:spPr>
      </p:pic>
      <p:pic>
        <p:nvPicPr>
          <p:cNvPr id="16" name="Graphic 15">
            <a:extLst>
              <a:ext uri="{FF2B5EF4-FFF2-40B4-BE49-F238E27FC236}">
                <a16:creationId xmlns:a16="http://schemas.microsoft.com/office/drawing/2014/main" id="{F59E0449-86D3-4966-9CBD-17013D781B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21645" y="2164224"/>
            <a:ext cx="228600" cy="228600"/>
          </a:xfrm>
          <a:prstGeom prst="rect">
            <a:avLst/>
          </a:prstGeom>
        </p:spPr>
      </p:pic>
      <p:cxnSp>
        <p:nvCxnSpPr>
          <p:cNvPr id="34" name="Straight Connector 33">
            <a:extLst>
              <a:ext uri="{FF2B5EF4-FFF2-40B4-BE49-F238E27FC236}">
                <a16:creationId xmlns:a16="http://schemas.microsoft.com/office/drawing/2014/main" id="{830085B6-0EA2-4B66-8EE6-D937372768E8}"/>
              </a:ext>
            </a:extLst>
          </p:cNvPr>
          <p:cNvCxnSpPr>
            <a:cxnSpLocks/>
          </p:cNvCxnSpPr>
          <p:nvPr/>
        </p:nvCxnSpPr>
        <p:spPr>
          <a:xfrm>
            <a:off x="5302924" y="2251237"/>
            <a:ext cx="1869821"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973F32BE-A7D0-4E12-8F88-8C14E7BA7C32}"/>
              </a:ext>
            </a:extLst>
          </p:cNvPr>
          <p:cNvCxnSpPr>
            <a:cxnSpLocks/>
          </p:cNvCxnSpPr>
          <p:nvPr/>
        </p:nvCxnSpPr>
        <p:spPr>
          <a:xfrm>
            <a:off x="8637109" y="2278524"/>
            <a:ext cx="1828800" cy="1614661"/>
          </a:xfrm>
          <a:prstGeom prst="bentConnector3">
            <a:avLst>
              <a:gd name="adj1" fmla="val 50000"/>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4E27D-598F-4128-9493-57A9B83F3F28}"/>
              </a:ext>
            </a:extLst>
          </p:cNvPr>
          <p:cNvCxnSpPr>
            <a:cxnSpLocks/>
          </p:cNvCxnSpPr>
          <p:nvPr/>
        </p:nvCxnSpPr>
        <p:spPr>
          <a:xfrm>
            <a:off x="2131129" y="2213988"/>
            <a:ext cx="0" cy="3430721"/>
          </a:xfrm>
          <a:prstGeom prst="line">
            <a:avLst/>
          </a:prstGeom>
          <a:ln w="15875" cap="rnd">
            <a:solidFill>
              <a:schemeClr val="accent1">
                <a:alpha val="56000"/>
              </a:schemeClr>
            </a:solidFill>
            <a:prstDash val="lgDash"/>
            <a:beve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3891FB7-2177-41E6-B49B-43CA0A7B4404}"/>
              </a:ext>
            </a:extLst>
          </p:cNvPr>
          <p:cNvGrpSpPr/>
          <p:nvPr/>
        </p:nvGrpSpPr>
        <p:grpSpPr>
          <a:xfrm>
            <a:off x="1116218" y="4188140"/>
            <a:ext cx="9911751" cy="922095"/>
            <a:chOff x="1089401" y="3198971"/>
            <a:chExt cx="9885872" cy="1567290"/>
          </a:xfrm>
        </p:grpSpPr>
        <p:sp>
          <p:nvSpPr>
            <p:cNvPr id="5" name="Right Bracket 4">
              <a:extLst>
                <a:ext uri="{FF2B5EF4-FFF2-40B4-BE49-F238E27FC236}">
                  <a16:creationId xmlns:a16="http://schemas.microsoft.com/office/drawing/2014/main" id="{25FF269D-AE4D-4257-925C-F39E198B56D4}"/>
                </a:ext>
              </a:extLst>
            </p:cNvPr>
            <p:cNvSpPr/>
            <p:nvPr/>
          </p:nvSpPr>
          <p:spPr>
            <a:xfrm rot="5400000">
              <a:off x="5385637" y="-823375"/>
              <a:ext cx="1293400" cy="9885872"/>
            </a:xfrm>
            <a:prstGeom prst="rightBracket">
              <a:avLst>
                <a:gd name="adj" fmla="val 94996"/>
              </a:avLst>
            </a:prstGeom>
            <a:noFill/>
            <a:ln w="25400" cap="sq" cmpd="sng">
              <a:solidFill>
                <a:schemeClr val="accent1"/>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 name="Right Bracket 5">
              <a:extLst>
                <a:ext uri="{FF2B5EF4-FFF2-40B4-BE49-F238E27FC236}">
                  <a16:creationId xmlns:a16="http://schemas.microsoft.com/office/drawing/2014/main" id="{A7CF3F5A-CA0B-431A-B146-F35D8014CDFC}"/>
                </a:ext>
              </a:extLst>
            </p:cNvPr>
            <p:cNvSpPr/>
            <p:nvPr/>
          </p:nvSpPr>
          <p:spPr>
            <a:xfrm rot="5400000">
              <a:off x="5385637" y="-1097265"/>
              <a:ext cx="1293400" cy="9885872"/>
            </a:xfrm>
            <a:prstGeom prst="rightBracket">
              <a:avLst>
                <a:gd name="adj" fmla="val 94996"/>
              </a:avLst>
            </a:prstGeom>
            <a:noFill/>
            <a:ln w="25400" cap="sq" cmpd="sng">
              <a:solidFill>
                <a:schemeClr val="accent1"/>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Right Bracket 6">
              <a:extLst>
                <a:ext uri="{FF2B5EF4-FFF2-40B4-BE49-F238E27FC236}">
                  <a16:creationId xmlns:a16="http://schemas.microsoft.com/office/drawing/2014/main" id="{F67085E1-7BE8-4123-AD44-E13B21BEEEF9}"/>
                </a:ext>
              </a:extLst>
            </p:cNvPr>
            <p:cNvSpPr/>
            <p:nvPr/>
          </p:nvSpPr>
          <p:spPr>
            <a:xfrm rot="5400000">
              <a:off x="5385637" y="-962961"/>
              <a:ext cx="1293400" cy="9885872"/>
            </a:xfrm>
            <a:prstGeom prst="rightBracket">
              <a:avLst>
                <a:gd name="adj" fmla="val 94996"/>
              </a:avLst>
            </a:prstGeom>
            <a:noFill/>
            <a:ln w="25400" cap="sq" cmpd="sng">
              <a:solidFill>
                <a:schemeClr val="accent1"/>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cxnSp>
        <p:nvCxnSpPr>
          <p:cNvPr id="10" name="Connector: Elbow 9">
            <a:extLst>
              <a:ext uri="{FF2B5EF4-FFF2-40B4-BE49-F238E27FC236}">
                <a16:creationId xmlns:a16="http://schemas.microsoft.com/office/drawing/2014/main" id="{7ED94C79-F72B-47A6-97C2-45F2103D66C7}"/>
              </a:ext>
            </a:extLst>
          </p:cNvPr>
          <p:cNvCxnSpPr>
            <a:cxnSpLocks/>
          </p:cNvCxnSpPr>
          <p:nvPr/>
        </p:nvCxnSpPr>
        <p:spPr>
          <a:xfrm flipV="1">
            <a:off x="1662558" y="2251237"/>
            <a:ext cx="1828800" cy="1614661"/>
          </a:xfrm>
          <a:prstGeom prst="bentConnector3">
            <a:avLst>
              <a:gd name="adj1" fmla="val 50000"/>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2ACAC27-B6CA-4767-AE54-70AC14269DC1}"/>
              </a:ext>
            </a:extLst>
          </p:cNvPr>
          <p:cNvSpPr/>
          <p:nvPr/>
        </p:nvSpPr>
        <p:spPr>
          <a:xfrm>
            <a:off x="6565174" y="2437266"/>
            <a:ext cx="2567049" cy="1794253"/>
          </a:xfrm>
          <a:prstGeom prst="roundRect">
            <a:avLst>
              <a:gd name="adj" fmla="val 2220"/>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2F2F2F"/>
              </a:solidFill>
              <a:latin typeface="Segoe UI Semibold"/>
            </a:endParaRPr>
          </a:p>
        </p:txBody>
      </p:sp>
      <p:sp>
        <p:nvSpPr>
          <p:cNvPr id="12" name="Rectangle: Rounded Corners 11">
            <a:extLst>
              <a:ext uri="{FF2B5EF4-FFF2-40B4-BE49-F238E27FC236}">
                <a16:creationId xmlns:a16="http://schemas.microsoft.com/office/drawing/2014/main" id="{5EE620F2-4E65-4637-85AF-4791CCD1C320}"/>
              </a:ext>
            </a:extLst>
          </p:cNvPr>
          <p:cNvSpPr/>
          <p:nvPr/>
        </p:nvSpPr>
        <p:spPr>
          <a:xfrm>
            <a:off x="3212217" y="2429785"/>
            <a:ext cx="2567049" cy="1794253"/>
          </a:xfrm>
          <a:prstGeom prst="roundRect">
            <a:avLst>
              <a:gd name="adj" fmla="val 2220"/>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Semibold"/>
              <a:ea typeface="+mn-ea"/>
              <a:cs typeface="+mn-cs"/>
            </a:endParaRPr>
          </a:p>
        </p:txBody>
      </p:sp>
      <p:grpSp>
        <p:nvGrpSpPr>
          <p:cNvPr id="13" name="Group 12">
            <a:extLst>
              <a:ext uri="{FF2B5EF4-FFF2-40B4-BE49-F238E27FC236}">
                <a16:creationId xmlns:a16="http://schemas.microsoft.com/office/drawing/2014/main" id="{B7F8C07A-D948-41D7-B5F1-9B1F3550ACD5}"/>
              </a:ext>
            </a:extLst>
          </p:cNvPr>
          <p:cNvGrpSpPr/>
          <p:nvPr/>
        </p:nvGrpSpPr>
        <p:grpSpPr>
          <a:xfrm>
            <a:off x="1846572" y="3532572"/>
            <a:ext cx="536049" cy="536049"/>
            <a:chOff x="1765524" y="2958860"/>
            <a:chExt cx="536049" cy="536049"/>
          </a:xfrm>
        </p:grpSpPr>
        <p:sp>
          <p:nvSpPr>
            <p:cNvPr id="14" name="Oval 13">
              <a:extLst>
                <a:ext uri="{FF2B5EF4-FFF2-40B4-BE49-F238E27FC236}">
                  <a16:creationId xmlns:a16="http://schemas.microsoft.com/office/drawing/2014/main" id="{221B7B87-BBA1-4A29-A2E3-B8801DE88166}"/>
                </a:ext>
              </a:extLst>
            </p:cNvPr>
            <p:cNvSpPr/>
            <p:nvPr/>
          </p:nvSpPr>
          <p:spPr>
            <a:xfrm>
              <a:off x="1765524" y="2958860"/>
              <a:ext cx="536049" cy="536049"/>
            </a:xfrm>
            <a:prstGeom prst="ellipse">
              <a:avLst/>
            </a:prstGeom>
            <a:solidFill>
              <a:srgbClr val="0000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5" name="Graphic 14">
              <a:extLst>
                <a:ext uri="{FF2B5EF4-FFF2-40B4-BE49-F238E27FC236}">
                  <a16:creationId xmlns:a16="http://schemas.microsoft.com/office/drawing/2014/main" id="{3FFB927B-A850-45DA-B915-C45E264488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17737" y="3108663"/>
              <a:ext cx="274320" cy="274320"/>
            </a:xfrm>
            <a:prstGeom prst="rect">
              <a:avLst/>
            </a:prstGeom>
          </p:spPr>
        </p:pic>
      </p:grpSp>
      <p:pic>
        <p:nvPicPr>
          <p:cNvPr id="20" name="Graphic 19">
            <a:extLst>
              <a:ext uri="{FF2B5EF4-FFF2-40B4-BE49-F238E27FC236}">
                <a16:creationId xmlns:a16="http://schemas.microsoft.com/office/drawing/2014/main" id="{3EBB4F41-83CD-4FD2-82D7-2AD9DF93303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21645" y="4682689"/>
            <a:ext cx="228600" cy="228600"/>
          </a:xfrm>
          <a:prstGeom prst="rect">
            <a:avLst/>
          </a:prstGeom>
        </p:spPr>
      </p:pic>
      <p:sp>
        <p:nvSpPr>
          <p:cNvPr id="23" name="Rectangle: Rounded Corners 22">
            <a:extLst>
              <a:ext uri="{FF2B5EF4-FFF2-40B4-BE49-F238E27FC236}">
                <a16:creationId xmlns:a16="http://schemas.microsoft.com/office/drawing/2014/main" id="{166A7050-AB1C-46E9-8E39-A55C1541E454}"/>
              </a:ext>
            </a:extLst>
          </p:cNvPr>
          <p:cNvSpPr/>
          <p:nvPr/>
        </p:nvSpPr>
        <p:spPr>
          <a:xfrm>
            <a:off x="3491243" y="2680088"/>
            <a:ext cx="1958198" cy="274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Sentiment model</a:t>
            </a:r>
          </a:p>
        </p:txBody>
      </p:sp>
      <p:sp>
        <p:nvSpPr>
          <p:cNvPr id="24" name="Rectangle: Rounded Corners 23">
            <a:extLst>
              <a:ext uri="{FF2B5EF4-FFF2-40B4-BE49-F238E27FC236}">
                <a16:creationId xmlns:a16="http://schemas.microsoft.com/office/drawing/2014/main" id="{8D6DDA35-3971-496F-BB2B-1B89AC58F4DF}"/>
              </a:ext>
            </a:extLst>
          </p:cNvPr>
          <p:cNvSpPr/>
          <p:nvPr/>
        </p:nvSpPr>
        <p:spPr>
          <a:xfrm>
            <a:off x="3491243" y="3022357"/>
            <a:ext cx="1958198" cy="274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Intelligent skill finder (ML)</a:t>
            </a:r>
          </a:p>
        </p:txBody>
      </p:sp>
      <p:sp>
        <p:nvSpPr>
          <p:cNvPr id="25" name="Rectangle: Rounded Corners 24">
            <a:extLst>
              <a:ext uri="{FF2B5EF4-FFF2-40B4-BE49-F238E27FC236}">
                <a16:creationId xmlns:a16="http://schemas.microsoft.com/office/drawing/2014/main" id="{659C16E1-3B8C-4482-BA98-71F2D8AF1081}"/>
              </a:ext>
            </a:extLst>
          </p:cNvPr>
          <p:cNvSpPr/>
          <p:nvPr/>
        </p:nvSpPr>
        <p:spPr>
          <a:xfrm>
            <a:off x="3491243" y="3364626"/>
            <a:ext cx="1958198" cy="274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Effort estimation (ML)</a:t>
            </a:r>
          </a:p>
        </p:txBody>
      </p:sp>
      <p:sp>
        <p:nvSpPr>
          <p:cNvPr id="26" name="Rectangle: Rounded Corners 25">
            <a:extLst>
              <a:ext uri="{FF2B5EF4-FFF2-40B4-BE49-F238E27FC236}">
                <a16:creationId xmlns:a16="http://schemas.microsoft.com/office/drawing/2014/main" id="{E633352D-3FDF-4187-BBA3-5D9CC492AB74}"/>
              </a:ext>
            </a:extLst>
          </p:cNvPr>
          <p:cNvSpPr/>
          <p:nvPr/>
        </p:nvSpPr>
        <p:spPr>
          <a:xfrm>
            <a:off x="3491243" y="3706894"/>
            <a:ext cx="1958198" cy="274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 Flows / Rules</a:t>
            </a:r>
          </a:p>
        </p:txBody>
      </p:sp>
      <p:sp>
        <p:nvSpPr>
          <p:cNvPr id="28" name="Rectangle: Rounded Corners 27">
            <a:extLst>
              <a:ext uri="{FF2B5EF4-FFF2-40B4-BE49-F238E27FC236}">
                <a16:creationId xmlns:a16="http://schemas.microsoft.com/office/drawing/2014/main" id="{46D641CD-7F14-484F-BF14-1F4F4A970DAC}"/>
              </a:ext>
            </a:extLst>
          </p:cNvPr>
          <p:cNvSpPr/>
          <p:nvPr/>
        </p:nvSpPr>
        <p:spPr>
          <a:xfrm>
            <a:off x="6879256" y="2705488"/>
            <a:ext cx="1958198" cy="274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Prioritization</a:t>
            </a:r>
          </a:p>
        </p:txBody>
      </p:sp>
      <p:sp>
        <p:nvSpPr>
          <p:cNvPr id="29" name="Rectangle: Rounded Corners 28">
            <a:extLst>
              <a:ext uri="{FF2B5EF4-FFF2-40B4-BE49-F238E27FC236}">
                <a16:creationId xmlns:a16="http://schemas.microsoft.com/office/drawing/2014/main" id="{9D024C5F-C551-41EE-83F6-F69AD5D1AC98}"/>
              </a:ext>
            </a:extLst>
          </p:cNvPr>
          <p:cNvSpPr/>
          <p:nvPr/>
        </p:nvSpPr>
        <p:spPr>
          <a:xfrm>
            <a:off x="6879256" y="3047757"/>
            <a:ext cx="1958198" cy="274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By skill</a:t>
            </a:r>
          </a:p>
        </p:txBody>
      </p:sp>
      <p:sp>
        <p:nvSpPr>
          <p:cNvPr id="30" name="Rectangle: Rounded Corners 29">
            <a:extLst>
              <a:ext uri="{FF2B5EF4-FFF2-40B4-BE49-F238E27FC236}">
                <a16:creationId xmlns:a16="http://schemas.microsoft.com/office/drawing/2014/main" id="{7C845578-3DCF-4829-86CB-D073064034CD}"/>
              </a:ext>
            </a:extLst>
          </p:cNvPr>
          <p:cNvSpPr/>
          <p:nvPr/>
        </p:nvSpPr>
        <p:spPr>
          <a:xfrm>
            <a:off x="6879256" y="3390026"/>
            <a:ext cx="1958198" cy="274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By capacity / presence</a:t>
            </a:r>
          </a:p>
        </p:txBody>
      </p:sp>
      <p:sp>
        <p:nvSpPr>
          <p:cNvPr id="31" name="Rectangle: Rounded Corners 30">
            <a:extLst>
              <a:ext uri="{FF2B5EF4-FFF2-40B4-BE49-F238E27FC236}">
                <a16:creationId xmlns:a16="http://schemas.microsoft.com/office/drawing/2014/main" id="{B2017DD9-335D-46BE-8E01-7B98B37E01E7}"/>
              </a:ext>
            </a:extLst>
          </p:cNvPr>
          <p:cNvSpPr/>
          <p:nvPr/>
        </p:nvSpPr>
        <p:spPr>
          <a:xfrm>
            <a:off x="6879256" y="3732294"/>
            <a:ext cx="1958198" cy="274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 Queues</a:t>
            </a:r>
          </a:p>
        </p:txBody>
      </p:sp>
      <p:sp>
        <p:nvSpPr>
          <p:cNvPr id="35" name="TextBox 34">
            <a:extLst>
              <a:ext uri="{FF2B5EF4-FFF2-40B4-BE49-F238E27FC236}">
                <a16:creationId xmlns:a16="http://schemas.microsoft.com/office/drawing/2014/main" id="{3FF3EC9B-7143-4E3E-AD08-1A1AABBE7337}"/>
              </a:ext>
            </a:extLst>
          </p:cNvPr>
          <p:cNvSpPr txBox="1"/>
          <p:nvPr/>
        </p:nvSpPr>
        <p:spPr>
          <a:xfrm>
            <a:off x="2531652" y="4678341"/>
            <a:ext cx="2567048" cy="66383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Segoe UI" panose="020B0502040204020203" pitchFamily="34" charset="0"/>
              </a:rPr>
              <a:t>CUSTOMER SIGNAL</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Segoe UI" panose="020B0502040204020203" pitchFamily="34" charset="0"/>
              </a:rPr>
              <a:t>DEEPER RELATIONSHIPS</a:t>
            </a:r>
          </a:p>
        </p:txBody>
      </p:sp>
      <p:sp>
        <p:nvSpPr>
          <p:cNvPr id="36" name="TextBox 35">
            <a:extLst>
              <a:ext uri="{FF2B5EF4-FFF2-40B4-BE49-F238E27FC236}">
                <a16:creationId xmlns:a16="http://schemas.microsoft.com/office/drawing/2014/main" id="{410479D6-D224-4FF5-9A2C-463E96C2D044}"/>
              </a:ext>
            </a:extLst>
          </p:cNvPr>
          <p:cNvSpPr txBox="1"/>
          <p:nvPr/>
        </p:nvSpPr>
        <p:spPr>
          <a:xfrm>
            <a:off x="7553929" y="4462175"/>
            <a:ext cx="2567049" cy="112550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Segoe UI" panose="020B0502040204020203" pitchFamily="34" charset="0"/>
              </a:rPr>
              <a:t>OPERATIONAL DATA</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Segoe UI" panose="020B0502040204020203" pitchFamily="34" charset="0"/>
              </a:rPr>
              <a:t>EMPLOYEE SIGNAL</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Segoe UI" panose="020B0502040204020203" pitchFamily="34" charset="0"/>
              </a:rPr>
              <a:t>MORE EFFICIENT OPERATIONS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Segoe UI" panose="020B0502040204020203" pitchFamily="34" charset="0"/>
              </a:rPr>
              <a:t>MORE EFFECTIVE EMPLOYEES</a:t>
            </a:r>
          </a:p>
        </p:txBody>
      </p:sp>
      <p:pic>
        <p:nvPicPr>
          <p:cNvPr id="37" name="Picture 36" descr="A collage of a person and person&#10;&#10;Description automatically generated with medium confidence">
            <a:extLst>
              <a:ext uri="{FF2B5EF4-FFF2-40B4-BE49-F238E27FC236}">
                <a16:creationId xmlns:a16="http://schemas.microsoft.com/office/drawing/2014/main" id="{EF22CAAA-1F47-473E-AFEA-16D2DC9904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465909" y="2554476"/>
            <a:ext cx="1059889" cy="439625"/>
          </a:xfrm>
          <a:prstGeom prst="rect">
            <a:avLst/>
          </a:prstGeom>
        </p:spPr>
      </p:pic>
      <p:sp>
        <p:nvSpPr>
          <p:cNvPr id="38" name="TextBox 37">
            <a:extLst>
              <a:ext uri="{FF2B5EF4-FFF2-40B4-BE49-F238E27FC236}">
                <a16:creationId xmlns:a16="http://schemas.microsoft.com/office/drawing/2014/main" id="{F5C9BC9B-0454-4B93-808A-D4A128EBCFD1}"/>
              </a:ext>
            </a:extLst>
          </p:cNvPr>
          <p:cNvSpPr txBox="1"/>
          <p:nvPr/>
        </p:nvSpPr>
        <p:spPr>
          <a:xfrm>
            <a:off x="10538633" y="3093421"/>
            <a:ext cx="914442"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Semibold"/>
                <a:ea typeface="+mn-ea"/>
                <a:cs typeface="Segoe UI" panose="020B0502040204020203" pitchFamily="34" charset="0"/>
              </a:rPr>
              <a:t>Agent</a:t>
            </a:r>
          </a:p>
        </p:txBody>
      </p:sp>
      <p:sp>
        <p:nvSpPr>
          <p:cNvPr id="41" name="TextBox 40">
            <a:extLst>
              <a:ext uri="{FF2B5EF4-FFF2-40B4-BE49-F238E27FC236}">
                <a16:creationId xmlns:a16="http://schemas.microsoft.com/office/drawing/2014/main" id="{8650ADAE-2E07-443D-A608-00232269C0BA}"/>
              </a:ext>
            </a:extLst>
          </p:cNvPr>
          <p:cNvSpPr txBox="1"/>
          <p:nvPr/>
        </p:nvSpPr>
        <p:spPr>
          <a:xfrm>
            <a:off x="406009" y="3034530"/>
            <a:ext cx="1686074"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Semibold"/>
                <a:ea typeface="+mn-ea"/>
                <a:cs typeface="Segoe UI" panose="020B0502040204020203" pitchFamily="34" charset="0"/>
              </a:rPr>
              <a:t>Customer</a:t>
            </a:r>
          </a:p>
        </p:txBody>
      </p:sp>
      <p:cxnSp>
        <p:nvCxnSpPr>
          <p:cNvPr id="43" name="Straight Arrow Connector 42">
            <a:extLst>
              <a:ext uri="{FF2B5EF4-FFF2-40B4-BE49-F238E27FC236}">
                <a16:creationId xmlns:a16="http://schemas.microsoft.com/office/drawing/2014/main" id="{DADD5EA5-CAA3-426F-8BD1-1B543FD46492}"/>
              </a:ext>
            </a:extLst>
          </p:cNvPr>
          <p:cNvCxnSpPr>
            <a:cxnSpLocks/>
          </p:cNvCxnSpPr>
          <p:nvPr/>
        </p:nvCxnSpPr>
        <p:spPr>
          <a:xfrm>
            <a:off x="9765787" y="5495040"/>
            <a:ext cx="355191" cy="0"/>
          </a:xfrm>
          <a:prstGeom prst="straightConnector1">
            <a:avLst/>
          </a:prstGeom>
          <a:ln w="254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584541-D2BA-4F6F-A95C-E7718C30F713}"/>
              </a:ext>
            </a:extLst>
          </p:cNvPr>
          <p:cNvCxnSpPr>
            <a:cxnSpLocks/>
          </p:cNvCxnSpPr>
          <p:nvPr/>
        </p:nvCxnSpPr>
        <p:spPr>
          <a:xfrm>
            <a:off x="9779328" y="5265658"/>
            <a:ext cx="337567" cy="0"/>
          </a:xfrm>
          <a:prstGeom prst="straightConnector1">
            <a:avLst/>
          </a:prstGeom>
          <a:ln w="254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71BB975-447F-4525-B9BC-24077BD3C226}"/>
              </a:ext>
            </a:extLst>
          </p:cNvPr>
          <p:cNvCxnSpPr>
            <a:cxnSpLocks/>
          </p:cNvCxnSpPr>
          <p:nvPr/>
        </p:nvCxnSpPr>
        <p:spPr>
          <a:xfrm>
            <a:off x="4428799" y="4796989"/>
            <a:ext cx="276007" cy="0"/>
          </a:xfrm>
          <a:prstGeom prst="straightConnector1">
            <a:avLst/>
          </a:prstGeom>
          <a:ln w="254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B55D2D-B7CA-49FB-848D-F09E06CA8A50}"/>
              </a:ext>
            </a:extLst>
          </p:cNvPr>
          <p:cNvCxnSpPr>
            <a:cxnSpLocks/>
          </p:cNvCxnSpPr>
          <p:nvPr/>
        </p:nvCxnSpPr>
        <p:spPr>
          <a:xfrm flipH="1">
            <a:off x="7926774" y="4808591"/>
            <a:ext cx="314536" cy="0"/>
          </a:xfrm>
          <a:prstGeom prst="straightConnector1">
            <a:avLst/>
          </a:prstGeom>
          <a:ln w="254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2825DE4-D7F7-4B33-A63D-C26ACE6F6DDE}"/>
              </a:ext>
            </a:extLst>
          </p:cNvPr>
          <p:cNvCxnSpPr>
            <a:cxnSpLocks/>
          </p:cNvCxnSpPr>
          <p:nvPr/>
        </p:nvCxnSpPr>
        <p:spPr>
          <a:xfrm flipH="1">
            <a:off x="7858355" y="4585868"/>
            <a:ext cx="314536" cy="0"/>
          </a:xfrm>
          <a:prstGeom prst="straightConnector1">
            <a:avLst/>
          </a:prstGeom>
          <a:ln w="254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50C431C-4FDE-4EC1-B4B6-503D191B7305}"/>
              </a:ext>
            </a:extLst>
          </p:cNvPr>
          <p:cNvSpPr/>
          <p:nvPr/>
        </p:nvSpPr>
        <p:spPr>
          <a:xfrm>
            <a:off x="3217489" y="2116846"/>
            <a:ext cx="2567049" cy="357915"/>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Automated classification</a:t>
            </a:r>
          </a:p>
        </p:txBody>
      </p:sp>
      <p:sp>
        <p:nvSpPr>
          <p:cNvPr id="49" name="Rectangle 48">
            <a:extLst>
              <a:ext uri="{FF2B5EF4-FFF2-40B4-BE49-F238E27FC236}">
                <a16:creationId xmlns:a16="http://schemas.microsoft.com/office/drawing/2014/main" id="{5272B7E0-A5C7-475C-BA83-FA483DBF2F18}"/>
              </a:ext>
            </a:extLst>
          </p:cNvPr>
          <p:cNvSpPr/>
          <p:nvPr/>
        </p:nvSpPr>
        <p:spPr>
          <a:xfrm>
            <a:off x="6570762" y="2116846"/>
            <a:ext cx="2567049" cy="357915"/>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Intelligent assignment</a:t>
            </a:r>
          </a:p>
        </p:txBody>
      </p:sp>
      <p:sp>
        <p:nvSpPr>
          <p:cNvPr id="50" name="Oval 49">
            <a:extLst>
              <a:ext uri="{FF2B5EF4-FFF2-40B4-BE49-F238E27FC236}">
                <a16:creationId xmlns:a16="http://schemas.microsoft.com/office/drawing/2014/main" id="{BF4922FA-B70E-4904-B047-810DCE9EE94B}"/>
              </a:ext>
            </a:extLst>
          </p:cNvPr>
          <p:cNvSpPr/>
          <p:nvPr/>
        </p:nvSpPr>
        <p:spPr>
          <a:xfrm>
            <a:off x="5573218" y="4447739"/>
            <a:ext cx="1216324" cy="1216324"/>
          </a:xfrm>
          <a:prstGeom prst="ellipse">
            <a:avLst/>
          </a:prstGeom>
          <a:solidFill>
            <a:schemeClr val="bg1"/>
          </a:solidFill>
          <a:ln w="31750">
            <a:gradFill>
              <a:gsLst>
                <a:gs pos="0">
                  <a:srgbClr val="D59DFF"/>
                </a:gs>
                <a:gs pos="100000">
                  <a:srgbClr val="50E6FF"/>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defRPr/>
            </a:pPr>
            <a:r>
              <a:rPr lang="en-US" sz="1200" dirty="0">
                <a:solidFill>
                  <a:schemeClr val="tx1"/>
                </a:solidFill>
                <a:latin typeface="Segoe UI Semibold"/>
              </a:rPr>
              <a:t>Data</a:t>
            </a:r>
          </a:p>
          <a:p>
            <a:pPr algn="ctr" defTabSz="914400">
              <a:defRPr/>
            </a:pPr>
            <a:r>
              <a:rPr lang="en-US" sz="1200" dirty="0">
                <a:solidFill>
                  <a:schemeClr val="tx1"/>
                </a:solidFill>
                <a:latin typeface="Segoe UI Semibold"/>
              </a:rPr>
              <a:t>+</a:t>
            </a:r>
          </a:p>
          <a:p>
            <a:pPr algn="ctr" defTabSz="914400">
              <a:defRPr/>
            </a:pPr>
            <a:r>
              <a:rPr lang="en-US" sz="1200" dirty="0">
                <a:solidFill>
                  <a:schemeClr val="tx1"/>
                </a:solidFill>
                <a:latin typeface="Segoe UI Semibold"/>
              </a:rPr>
              <a:t>Intelligenc</a:t>
            </a:r>
            <a:r>
              <a:rPr kumimoji="0" lang="en-US" sz="1200" b="0" i="0" u="none" strike="noStrike" kern="1200" cap="none" spc="0" normalizeH="0" baseline="0" noProof="0" dirty="0">
                <a:ln>
                  <a:noFill/>
                </a:ln>
                <a:solidFill>
                  <a:schemeClr val="tx1"/>
                </a:solidFill>
                <a:effectLst/>
                <a:uLnTx/>
                <a:uFillTx/>
                <a:latin typeface="Segoe UI Semibold"/>
                <a:ea typeface="+mn-ea"/>
                <a:cs typeface="+mn-cs"/>
              </a:rPr>
              <a:t>e</a:t>
            </a:r>
          </a:p>
        </p:txBody>
      </p:sp>
      <p:cxnSp>
        <p:nvCxnSpPr>
          <p:cNvPr id="51" name="Straight Arrow Connector 50">
            <a:extLst>
              <a:ext uri="{FF2B5EF4-FFF2-40B4-BE49-F238E27FC236}">
                <a16:creationId xmlns:a16="http://schemas.microsoft.com/office/drawing/2014/main" id="{CBF896F2-A44C-414C-AE7D-A6BEAB3D1CD7}"/>
              </a:ext>
            </a:extLst>
          </p:cNvPr>
          <p:cNvCxnSpPr>
            <a:cxnSpLocks/>
          </p:cNvCxnSpPr>
          <p:nvPr/>
        </p:nvCxnSpPr>
        <p:spPr>
          <a:xfrm flipH="1">
            <a:off x="2761870" y="5265658"/>
            <a:ext cx="314536" cy="0"/>
          </a:xfrm>
          <a:prstGeom prst="straightConnector1">
            <a:avLst/>
          </a:prstGeom>
          <a:ln w="254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079B1379-A1BF-4276-A9FE-0063C5C1E767}"/>
              </a:ext>
            </a:extLst>
          </p:cNvPr>
          <p:cNvGrpSpPr/>
          <p:nvPr/>
        </p:nvGrpSpPr>
        <p:grpSpPr>
          <a:xfrm rot="505796">
            <a:off x="5407963" y="4272913"/>
            <a:ext cx="1553065" cy="1547455"/>
            <a:chOff x="4736438" y="2085407"/>
            <a:chExt cx="2695150" cy="2685414"/>
          </a:xfrm>
        </p:grpSpPr>
        <p:sp>
          <p:nvSpPr>
            <p:cNvPr id="53" name="Arc 52">
              <a:extLst>
                <a:ext uri="{FF2B5EF4-FFF2-40B4-BE49-F238E27FC236}">
                  <a16:creationId xmlns:a16="http://schemas.microsoft.com/office/drawing/2014/main" id="{60CC9482-FA89-40B7-BF87-CF6DAB37A57F}"/>
                </a:ext>
              </a:extLst>
            </p:cNvPr>
            <p:cNvSpPr/>
            <p:nvPr/>
          </p:nvSpPr>
          <p:spPr>
            <a:xfrm rot="16200000">
              <a:off x="4746174" y="2085407"/>
              <a:ext cx="2685414" cy="2685414"/>
            </a:xfrm>
            <a:prstGeom prst="arc">
              <a:avLst>
                <a:gd name="adj1" fmla="val 16521976"/>
                <a:gd name="adj2" fmla="val 21350804"/>
              </a:avLst>
            </a:prstGeom>
            <a:ln w="28575" cap="rnd">
              <a:solidFill>
                <a:schemeClr val="accent1"/>
              </a:solidFill>
              <a:prstDash val="sysDot"/>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4" name="Arc 53">
              <a:extLst>
                <a:ext uri="{FF2B5EF4-FFF2-40B4-BE49-F238E27FC236}">
                  <a16:creationId xmlns:a16="http://schemas.microsoft.com/office/drawing/2014/main" id="{F6AB783A-A447-4D04-B0FD-4E795608BD06}"/>
                </a:ext>
              </a:extLst>
            </p:cNvPr>
            <p:cNvSpPr/>
            <p:nvPr/>
          </p:nvSpPr>
          <p:spPr>
            <a:xfrm>
              <a:off x="4736438" y="2085407"/>
              <a:ext cx="2685414" cy="2685414"/>
            </a:xfrm>
            <a:prstGeom prst="arc">
              <a:avLst>
                <a:gd name="adj1" fmla="val 16521976"/>
                <a:gd name="adj2" fmla="val 21350804"/>
              </a:avLst>
            </a:prstGeom>
            <a:ln w="28575" cap="rnd">
              <a:solidFill>
                <a:schemeClr val="accent1"/>
              </a:solidFill>
              <a:prstDash val="sysDot"/>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5" name="Arc 54">
              <a:extLst>
                <a:ext uri="{FF2B5EF4-FFF2-40B4-BE49-F238E27FC236}">
                  <a16:creationId xmlns:a16="http://schemas.microsoft.com/office/drawing/2014/main" id="{3758A504-62C2-407F-902E-FE27A4229C39}"/>
                </a:ext>
              </a:extLst>
            </p:cNvPr>
            <p:cNvSpPr/>
            <p:nvPr/>
          </p:nvSpPr>
          <p:spPr>
            <a:xfrm rot="5400000">
              <a:off x="4736438" y="2085407"/>
              <a:ext cx="2685414" cy="2685414"/>
            </a:xfrm>
            <a:prstGeom prst="arc">
              <a:avLst>
                <a:gd name="adj1" fmla="val 16521976"/>
                <a:gd name="adj2" fmla="val 21350804"/>
              </a:avLst>
            </a:prstGeom>
            <a:ln w="28575" cap="rnd">
              <a:solidFill>
                <a:schemeClr val="accent1"/>
              </a:solidFill>
              <a:prstDash val="sysDot"/>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6" name="Arc 55">
              <a:extLst>
                <a:ext uri="{FF2B5EF4-FFF2-40B4-BE49-F238E27FC236}">
                  <a16:creationId xmlns:a16="http://schemas.microsoft.com/office/drawing/2014/main" id="{EB5D5F3E-7F57-4C5C-94AC-897BF31BAF95}"/>
                </a:ext>
              </a:extLst>
            </p:cNvPr>
            <p:cNvSpPr/>
            <p:nvPr/>
          </p:nvSpPr>
          <p:spPr>
            <a:xfrm rot="10800000">
              <a:off x="4746174" y="2085407"/>
              <a:ext cx="2685414" cy="2685414"/>
            </a:xfrm>
            <a:prstGeom prst="arc">
              <a:avLst>
                <a:gd name="adj1" fmla="val 16521976"/>
                <a:gd name="adj2" fmla="val 21350804"/>
              </a:avLst>
            </a:prstGeom>
            <a:ln w="28575" cap="rnd">
              <a:solidFill>
                <a:schemeClr val="accent1"/>
              </a:solidFill>
              <a:prstDash val="sysDot"/>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58" name="Rectangle: Rounded Corners 57">
            <a:extLst>
              <a:ext uri="{FF2B5EF4-FFF2-40B4-BE49-F238E27FC236}">
                <a16:creationId xmlns:a16="http://schemas.microsoft.com/office/drawing/2014/main" id="{91B74E94-A25A-44DB-8B16-D98BA8D20441}"/>
              </a:ext>
            </a:extLst>
          </p:cNvPr>
          <p:cNvSpPr/>
          <p:nvPr/>
        </p:nvSpPr>
        <p:spPr>
          <a:xfrm>
            <a:off x="1577638" y="5626642"/>
            <a:ext cx="1116613" cy="596768"/>
          </a:xfrm>
          <a:prstGeom prst="roundRect">
            <a:avLst>
              <a:gd name="adj" fmla="val 6634"/>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Omnichannel engagement</a:t>
            </a:r>
          </a:p>
        </p:txBody>
      </p:sp>
      <p:pic>
        <p:nvPicPr>
          <p:cNvPr id="65" name="Picture 64">
            <a:extLst>
              <a:ext uri="{FF2B5EF4-FFF2-40B4-BE49-F238E27FC236}">
                <a16:creationId xmlns:a16="http://schemas.microsoft.com/office/drawing/2014/main" id="{25AB1837-5249-4BD0-8D39-227C476754B0}"/>
              </a:ext>
            </a:extLst>
          </p:cNvPr>
          <p:cNvPicPr>
            <a:picLocks noChangeAspect="1"/>
          </p:cNvPicPr>
          <p:nvPr/>
        </p:nvPicPr>
        <p:blipFill rotWithShape="1">
          <a:blip r:embed="rId18">
            <a:extLst>
              <a:ext uri="{28A0092B-C50C-407E-A947-70E740481C1C}">
                <a14:useLocalDpi xmlns:a14="http://schemas.microsoft.com/office/drawing/2010/main" val="0"/>
              </a:ext>
            </a:extLst>
          </a:blip>
          <a:srcRect l="40283" t="10026" r="34189" b="51728"/>
          <a:stretch/>
        </p:blipFill>
        <p:spPr>
          <a:xfrm>
            <a:off x="861719" y="3454520"/>
            <a:ext cx="798064" cy="812636"/>
          </a:xfrm>
          <a:prstGeom prst="ellipse">
            <a:avLst/>
          </a:prstGeom>
          <a:ln w="38100">
            <a:gradFill flip="none" rotWithShape="1">
              <a:gsLst>
                <a:gs pos="100000">
                  <a:srgbClr val="D59DFF"/>
                </a:gs>
                <a:gs pos="0">
                  <a:srgbClr val="50E6FF"/>
                </a:gs>
              </a:gsLst>
              <a:lin ang="6000000" scaled="0"/>
              <a:tileRect/>
            </a:gradFill>
          </a:ln>
        </p:spPr>
      </p:pic>
      <p:pic>
        <p:nvPicPr>
          <p:cNvPr id="66" name="Picture 65" descr="A person wearing headphones&#10;&#10;Description automatically generated with medium confidence">
            <a:extLst>
              <a:ext uri="{FF2B5EF4-FFF2-40B4-BE49-F238E27FC236}">
                <a16:creationId xmlns:a16="http://schemas.microsoft.com/office/drawing/2014/main" id="{1D7A3020-E69B-4C65-8CF6-8D1370FEAD31}"/>
              </a:ext>
            </a:extLst>
          </p:cNvPr>
          <p:cNvPicPr>
            <a:picLocks noChangeAspect="1"/>
          </p:cNvPicPr>
          <p:nvPr/>
        </p:nvPicPr>
        <p:blipFill rotWithShape="1">
          <a:blip r:embed="rId19">
            <a:extLst>
              <a:ext uri="{28A0092B-C50C-407E-A947-70E740481C1C}">
                <a14:useLocalDpi xmlns:a14="http://schemas.microsoft.com/office/drawing/2010/main" val="0"/>
              </a:ext>
            </a:extLst>
          </a:blip>
          <a:srcRect l="29360" t="11032" r="23947" b="18944"/>
          <a:stretch/>
        </p:blipFill>
        <p:spPr>
          <a:xfrm>
            <a:off x="10549825" y="3490156"/>
            <a:ext cx="792226" cy="777000"/>
          </a:xfrm>
          <a:prstGeom prst="ellipse">
            <a:avLst/>
          </a:prstGeom>
          <a:ln w="38100">
            <a:gradFill flip="none" rotWithShape="1">
              <a:gsLst>
                <a:gs pos="100000">
                  <a:srgbClr val="D59DFF"/>
                </a:gs>
                <a:gs pos="0">
                  <a:srgbClr val="50E6FF"/>
                </a:gs>
              </a:gsLst>
              <a:lin ang="6000000" scaled="0"/>
              <a:tileRect/>
            </a:gradFill>
          </a:ln>
        </p:spPr>
      </p:pic>
    </p:spTree>
    <p:extLst>
      <p:ext uri="{BB962C8B-B14F-4D97-AF65-F5344CB8AC3E}">
        <p14:creationId xmlns:p14="http://schemas.microsoft.com/office/powerpoint/2010/main" val="15527132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CC8CF66E-CBA7-48D8-A045-1085AB6F726B}"/>
              </a:ext>
            </a:extLst>
          </p:cNvPr>
          <p:cNvSpPr/>
          <p:nvPr/>
        </p:nvSpPr>
        <p:spPr bwMode="auto">
          <a:xfrm rot="16200000">
            <a:off x="1713753" y="260306"/>
            <a:ext cx="1938528" cy="440913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r>
              <a:rPr lang="en-US" sz="1764" b="1">
                <a:solidFill>
                  <a:srgbClr val="353535"/>
                </a:solidFill>
                <a:latin typeface="Segoe UI"/>
                <a:ea typeface="Segoe UI" pitchFamily="34" charset="0"/>
                <a:cs typeface="Segoe UI" pitchFamily="34" charset="0"/>
              </a:rPr>
              <a:t>IT</a:t>
            </a:r>
          </a:p>
        </p:txBody>
      </p:sp>
      <p:sp>
        <p:nvSpPr>
          <p:cNvPr id="101" name="Rectangle 100">
            <a:extLst>
              <a:ext uri="{FF2B5EF4-FFF2-40B4-BE49-F238E27FC236}">
                <a16:creationId xmlns:a16="http://schemas.microsoft.com/office/drawing/2014/main" id="{D224BB84-147E-4145-A436-0C876645737B}"/>
              </a:ext>
            </a:extLst>
          </p:cNvPr>
          <p:cNvSpPr/>
          <p:nvPr/>
        </p:nvSpPr>
        <p:spPr bwMode="auto">
          <a:xfrm rot="16200000">
            <a:off x="1474042" y="2519637"/>
            <a:ext cx="2417946" cy="440913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r>
              <a:rPr lang="en-US" sz="1764" b="1">
                <a:solidFill>
                  <a:srgbClr val="353535"/>
                </a:solidFill>
                <a:latin typeface="Segoe UI"/>
                <a:ea typeface="Segoe UI" pitchFamily="34" charset="0"/>
                <a:cs typeface="Segoe UI" pitchFamily="34" charset="0"/>
              </a:rPr>
              <a:t>Business</a:t>
            </a:r>
          </a:p>
        </p:txBody>
      </p:sp>
      <p:grpSp>
        <p:nvGrpSpPr>
          <p:cNvPr id="76" name="Group 75">
            <a:extLst>
              <a:ext uri="{FF2B5EF4-FFF2-40B4-BE49-F238E27FC236}">
                <a16:creationId xmlns:a16="http://schemas.microsoft.com/office/drawing/2014/main" id="{E504D03E-D99F-4A87-8848-6679A1A08E6D}"/>
              </a:ext>
            </a:extLst>
          </p:cNvPr>
          <p:cNvGrpSpPr>
            <a:grpSpLocks noChangeAspect="1"/>
          </p:cNvGrpSpPr>
          <p:nvPr/>
        </p:nvGrpSpPr>
        <p:grpSpPr>
          <a:xfrm>
            <a:off x="1679659" y="3515232"/>
            <a:ext cx="2635429" cy="2081114"/>
            <a:chOff x="4957805" y="1676648"/>
            <a:chExt cx="6013373" cy="4748567"/>
          </a:xfrm>
        </p:grpSpPr>
        <p:sp>
          <p:nvSpPr>
            <p:cNvPr id="77" name="Rectangle 76">
              <a:extLst>
                <a:ext uri="{FF2B5EF4-FFF2-40B4-BE49-F238E27FC236}">
                  <a16:creationId xmlns:a16="http://schemas.microsoft.com/office/drawing/2014/main" id="{5B29629D-6128-4CDA-9EE6-C8AF3694E442}"/>
                </a:ext>
              </a:extLst>
            </p:cNvPr>
            <p:cNvSpPr/>
            <p:nvPr/>
          </p:nvSpPr>
          <p:spPr bwMode="auto">
            <a:xfrm>
              <a:off x="7840323" y="5705215"/>
              <a:ext cx="2700000" cy="576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42EEB899-50CF-49F6-AB24-DAF3D5B55FBD}"/>
                </a:ext>
              </a:extLst>
            </p:cNvPr>
            <p:cNvSpPr/>
            <p:nvPr/>
          </p:nvSpPr>
          <p:spPr bwMode="auto">
            <a:xfrm>
              <a:off x="5572323" y="1853215"/>
              <a:ext cx="4536000" cy="45360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Circle: Hollow 78">
              <a:extLst>
                <a:ext uri="{FF2B5EF4-FFF2-40B4-BE49-F238E27FC236}">
                  <a16:creationId xmlns:a16="http://schemas.microsoft.com/office/drawing/2014/main" id="{4D4288BE-F944-41D7-9D9B-C6D2C7304F9D}"/>
                </a:ext>
              </a:extLst>
            </p:cNvPr>
            <p:cNvSpPr/>
            <p:nvPr/>
          </p:nvSpPr>
          <p:spPr bwMode="auto">
            <a:xfrm>
              <a:off x="5651754" y="1961215"/>
              <a:ext cx="4320000" cy="4320000"/>
            </a:xfrm>
            <a:prstGeom prst="donut">
              <a:avLst>
                <a:gd name="adj" fmla="val 13512"/>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BFAB30A4-4249-482D-ABBE-1D17CB41FD27}"/>
                </a:ext>
              </a:extLst>
            </p:cNvPr>
            <p:cNvGrpSpPr/>
            <p:nvPr/>
          </p:nvGrpSpPr>
          <p:grpSpPr>
            <a:xfrm>
              <a:off x="7214990" y="1676648"/>
              <a:ext cx="589252" cy="1152000"/>
              <a:chOff x="4376324" y="1279082"/>
              <a:chExt cx="589252" cy="1152000"/>
            </a:xfrm>
          </p:grpSpPr>
          <p:sp>
            <p:nvSpPr>
              <p:cNvPr id="86" name="Isosceles Triangle 85">
                <a:extLst>
                  <a:ext uri="{FF2B5EF4-FFF2-40B4-BE49-F238E27FC236}">
                    <a16:creationId xmlns:a16="http://schemas.microsoft.com/office/drawing/2014/main" id="{0E53DBE8-5C63-43CB-83C1-D0A68C6DCA75}"/>
                  </a:ext>
                </a:extLst>
              </p:cNvPr>
              <p:cNvSpPr/>
              <p:nvPr/>
            </p:nvSpPr>
            <p:spPr bwMode="auto">
              <a:xfrm rot="16200000">
                <a:off x="4088324" y="1567082"/>
                <a:ext cx="1152000" cy="57600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cs typeface="Segoe UI" pitchFamily="34" charset="0"/>
                </a:endParaRPr>
              </a:p>
            </p:txBody>
          </p:sp>
          <p:sp>
            <p:nvSpPr>
              <p:cNvPr id="87" name="Isosceles Triangle 86">
                <a:extLst>
                  <a:ext uri="{FF2B5EF4-FFF2-40B4-BE49-F238E27FC236}">
                    <a16:creationId xmlns:a16="http://schemas.microsoft.com/office/drawing/2014/main" id="{E3C02643-81C3-4854-A2AC-C8AF4904DE79}"/>
                  </a:ext>
                </a:extLst>
              </p:cNvPr>
              <p:cNvSpPr/>
              <p:nvPr/>
            </p:nvSpPr>
            <p:spPr bwMode="auto">
              <a:xfrm rot="16200000">
                <a:off x="4317576" y="1639082"/>
                <a:ext cx="864000" cy="43200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cs typeface="Segoe UI" pitchFamily="34" charset="0"/>
                </a:endParaRPr>
              </a:p>
            </p:txBody>
          </p:sp>
        </p:grpSp>
        <p:sp>
          <p:nvSpPr>
            <p:cNvPr id="81" name="Block Arc 80">
              <a:extLst>
                <a:ext uri="{FF2B5EF4-FFF2-40B4-BE49-F238E27FC236}">
                  <a16:creationId xmlns:a16="http://schemas.microsoft.com/office/drawing/2014/main" id="{AD469D1A-6903-47DF-BCAA-C3511CA351EC}"/>
                </a:ext>
              </a:extLst>
            </p:cNvPr>
            <p:cNvSpPr/>
            <p:nvPr/>
          </p:nvSpPr>
          <p:spPr bwMode="auto">
            <a:xfrm rot="5400000">
              <a:off x="5641372" y="1950833"/>
              <a:ext cx="4320000" cy="4340764"/>
            </a:xfrm>
            <a:prstGeom prst="blockArc">
              <a:avLst>
                <a:gd name="adj1" fmla="val 10800000"/>
                <a:gd name="adj2" fmla="val 94594"/>
                <a:gd name="adj3" fmla="val 1341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AB2B3A02-8B33-4DE4-8E14-5E494A7A26EF}"/>
                </a:ext>
              </a:extLst>
            </p:cNvPr>
            <p:cNvSpPr/>
            <p:nvPr/>
          </p:nvSpPr>
          <p:spPr bwMode="auto">
            <a:xfrm>
              <a:off x="5111446" y="5603994"/>
              <a:ext cx="2679236" cy="64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A8F02766-1FA3-44C8-98D4-F6ACD1F98089}"/>
                </a:ext>
              </a:extLst>
            </p:cNvPr>
            <p:cNvSpPr/>
            <p:nvPr/>
          </p:nvSpPr>
          <p:spPr bwMode="auto">
            <a:xfrm>
              <a:off x="5111446" y="5705215"/>
              <a:ext cx="2700000" cy="576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517151D4-227C-417D-81CA-8393B0EFFC02}"/>
                </a:ext>
              </a:extLst>
            </p:cNvPr>
            <p:cNvSpPr/>
            <p:nvPr/>
          </p:nvSpPr>
          <p:spPr bwMode="auto">
            <a:xfrm rot="5400000" flipH="1">
              <a:off x="10323178" y="5777215"/>
              <a:ext cx="864000" cy="432000"/>
            </a:xfrm>
            <a:prstGeom prst="triangle">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cs typeface="Segoe UI" pitchFamily="34" charset="0"/>
              </a:endParaRPr>
            </a:p>
          </p:txBody>
        </p:sp>
        <p:sp>
          <p:nvSpPr>
            <p:cNvPr id="85" name="Isosceles Triangle 84">
              <a:extLst>
                <a:ext uri="{FF2B5EF4-FFF2-40B4-BE49-F238E27FC236}">
                  <a16:creationId xmlns:a16="http://schemas.microsoft.com/office/drawing/2014/main" id="{96001D57-3ADD-417C-A0CA-7802A9F219A4}"/>
                </a:ext>
              </a:extLst>
            </p:cNvPr>
            <p:cNvSpPr/>
            <p:nvPr/>
          </p:nvSpPr>
          <p:spPr bwMode="auto">
            <a:xfrm rot="5400000" flipH="1">
              <a:off x="4741805" y="5777215"/>
              <a:ext cx="864000" cy="43200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cs typeface="Segoe UI" pitchFamily="34" charset="0"/>
              </a:endParaRPr>
            </a:p>
          </p:txBody>
        </p:sp>
      </p:grpSp>
      <p:sp>
        <p:nvSpPr>
          <p:cNvPr id="2" name="Rectangle 1">
            <a:extLst>
              <a:ext uri="{FF2B5EF4-FFF2-40B4-BE49-F238E27FC236}">
                <a16:creationId xmlns:a16="http://schemas.microsoft.com/office/drawing/2014/main" id="{56E3F39F-763A-4B99-A2AE-C0117EBB4F6F}"/>
              </a:ext>
            </a:extLst>
          </p:cNvPr>
          <p:cNvSpPr/>
          <p:nvPr/>
        </p:nvSpPr>
        <p:spPr>
          <a:xfrm>
            <a:off x="2300379" y="4142168"/>
            <a:ext cx="1261005" cy="922827"/>
          </a:xfrm>
          <a:prstGeom prst="rect">
            <a:avLst/>
          </a:prstGeom>
        </p:spPr>
        <p:txBody>
          <a:bodyPr wrap="none">
            <a:spAutoFit/>
          </a:bodyPr>
          <a:lstStyle/>
          <a:p>
            <a:pPr algn="ctr" defTabSz="913830">
              <a:defRPr/>
            </a:pPr>
            <a:r>
              <a:rPr lang="en-US" sz="1764">
                <a:solidFill>
                  <a:srgbClr val="353535"/>
                </a:solidFill>
                <a:latin typeface="Segoe UI"/>
              </a:rPr>
              <a:t>Agile</a:t>
            </a:r>
          </a:p>
          <a:p>
            <a:pPr algn="ctr" defTabSz="913830">
              <a:defRPr/>
            </a:pPr>
            <a:r>
              <a:rPr lang="en-US" sz="1764">
                <a:solidFill>
                  <a:srgbClr val="353535"/>
                </a:solidFill>
                <a:latin typeface="Segoe UI"/>
              </a:rPr>
              <a:t>Enlighten  </a:t>
            </a:r>
          </a:p>
          <a:p>
            <a:pPr algn="ctr" defTabSz="913830">
              <a:defRPr/>
            </a:pPr>
            <a:r>
              <a:rPr lang="en-US" sz="1764">
                <a:solidFill>
                  <a:srgbClr val="353535"/>
                </a:solidFill>
                <a:latin typeface="Segoe UI"/>
              </a:rPr>
              <a:t>MVP</a:t>
            </a:r>
          </a:p>
        </p:txBody>
      </p:sp>
      <p:sp>
        <p:nvSpPr>
          <p:cNvPr id="4" name="Rectangle 3">
            <a:extLst>
              <a:ext uri="{FF2B5EF4-FFF2-40B4-BE49-F238E27FC236}">
                <a16:creationId xmlns:a16="http://schemas.microsoft.com/office/drawing/2014/main" id="{61F8EDB8-6E77-46C1-B8B6-9E554BEC84E2}"/>
              </a:ext>
            </a:extLst>
          </p:cNvPr>
          <p:cNvSpPr/>
          <p:nvPr/>
        </p:nvSpPr>
        <p:spPr bwMode="auto">
          <a:xfrm>
            <a:off x="1105530" y="1623216"/>
            <a:ext cx="3527313" cy="3527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ctr" anchorCtr="0" forceAA="0" compatLnSpc="1">
            <a:prstTxWarp prst="textNoShape">
              <a:avLst/>
            </a:prstTxWarp>
            <a:noAutofit/>
          </a:bodyPr>
          <a:lstStyle/>
          <a:p>
            <a:pPr algn="ctr" defTabSz="913565">
              <a:lnSpc>
                <a:spcPct val="90000"/>
              </a:lnSpc>
              <a:defRPr/>
            </a:pPr>
            <a:r>
              <a:rPr lang="en-US" sz="1566">
                <a:gradFill>
                  <a:gsLst>
                    <a:gs pos="0">
                      <a:srgbClr val="FFFFFF"/>
                    </a:gs>
                    <a:gs pos="100000">
                      <a:srgbClr val="FFFFFF"/>
                    </a:gs>
                  </a:gsLst>
                  <a:lin ang="5400000" scaled="0"/>
                </a:gradFill>
                <a:latin typeface="Segoe UI"/>
                <a:ea typeface="Segoe UI" pitchFamily="34" charset="0"/>
                <a:cs typeface="Segoe UI" pitchFamily="34" charset="0"/>
              </a:rPr>
              <a:t>Service Transition</a:t>
            </a:r>
          </a:p>
        </p:txBody>
      </p:sp>
      <p:sp>
        <p:nvSpPr>
          <p:cNvPr id="44" name="Rectangle 43">
            <a:extLst>
              <a:ext uri="{FF2B5EF4-FFF2-40B4-BE49-F238E27FC236}">
                <a16:creationId xmlns:a16="http://schemas.microsoft.com/office/drawing/2014/main" id="{CFEFA830-3DB1-4B83-8084-05CE7CA7496E}"/>
              </a:ext>
            </a:extLst>
          </p:cNvPr>
          <p:cNvSpPr/>
          <p:nvPr/>
        </p:nvSpPr>
        <p:spPr bwMode="auto">
          <a:xfrm>
            <a:off x="1105530" y="2057617"/>
            <a:ext cx="3527313" cy="3527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ctr" anchorCtr="0" forceAA="0" compatLnSpc="1">
            <a:prstTxWarp prst="textNoShape">
              <a:avLst/>
            </a:prstTxWarp>
            <a:noAutofit/>
          </a:bodyPr>
          <a:lstStyle/>
          <a:p>
            <a:pPr algn="ctr" defTabSz="913565">
              <a:lnSpc>
                <a:spcPct val="90000"/>
              </a:lnSpc>
              <a:defRPr/>
            </a:pPr>
            <a:r>
              <a:rPr lang="en-US" sz="1566">
                <a:gradFill>
                  <a:gsLst>
                    <a:gs pos="0">
                      <a:srgbClr val="FFFFFF"/>
                    </a:gs>
                    <a:gs pos="100000">
                      <a:srgbClr val="FFFFFF"/>
                    </a:gs>
                  </a:gsLst>
                  <a:lin ang="5400000" scaled="0"/>
                </a:gradFill>
                <a:latin typeface="Segoe UI"/>
                <a:ea typeface="Segoe UI" pitchFamily="34" charset="0"/>
                <a:cs typeface="Segoe UI" pitchFamily="34" charset="0"/>
              </a:rPr>
              <a:t>Governance Model</a:t>
            </a:r>
          </a:p>
        </p:txBody>
      </p:sp>
      <p:sp>
        <p:nvSpPr>
          <p:cNvPr id="45" name="Rectangle 44">
            <a:extLst>
              <a:ext uri="{FF2B5EF4-FFF2-40B4-BE49-F238E27FC236}">
                <a16:creationId xmlns:a16="http://schemas.microsoft.com/office/drawing/2014/main" id="{C857440F-E0D7-40A0-A3DF-D6751FC221BC}"/>
              </a:ext>
            </a:extLst>
          </p:cNvPr>
          <p:cNvSpPr/>
          <p:nvPr/>
        </p:nvSpPr>
        <p:spPr bwMode="auto">
          <a:xfrm>
            <a:off x="1105530" y="2520969"/>
            <a:ext cx="3527313" cy="3527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ctr" anchorCtr="0" forceAA="0" compatLnSpc="1">
            <a:prstTxWarp prst="textNoShape">
              <a:avLst/>
            </a:prstTxWarp>
            <a:noAutofit/>
          </a:bodyPr>
          <a:lstStyle/>
          <a:p>
            <a:pPr algn="ctr" defTabSz="913565">
              <a:lnSpc>
                <a:spcPct val="90000"/>
              </a:lnSpc>
              <a:defRPr/>
            </a:pPr>
            <a:r>
              <a:rPr lang="en-US" sz="1566">
                <a:gradFill>
                  <a:gsLst>
                    <a:gs pos="0">
                      <a:srgbClr val="FFFFFF"/>
                    </a:gs>
                    <a:gs pos="100000">
                      <a:srgbClr val="FFFFFF"/>
                    </a:gs>
                  </a:gsLst>
                  <a:lin ang="5400000" scaled="0"/>
                </a:gradFill>
                <a:latin typeface="Segoe UI"/>
                <a:ea typeface="Segoe UI" pitchFamily="34" charset="0"/>
                <a:cs typeface="Segoe UI" pitchFamily="34" charset="0"/>
              </a:rPr>
              <a:t>Operational Model</a:t>
            </a:r>
          </a:p>
        </p:txBody>
      </p:sp>
      <p:sp>
        <p:nvSpPr>
          <p:cNvPr id="48" name="Rectangle 47">
            <a:extLst>
              <a:ext uri="{FF2B5EF4-FFF2-40B4-BE49-F238E27FC236}">
                <a16:creationId xmlns:a16="http://schemas.microsoft.com/office/drawing/2014/main" id="{3F9C9D9A-838C-46F5-B5C0-D1FC27D61A45}"/>
              </a:ext>
            </a:extLst>
          </p:cNvPr>
          <p:cNvSpPr/>
          <p:nvPr/>
        </p:nvSpPr>
        <p:spPr>
          <a:xfrm>
            <a:off x="952351" y="3621900"/>
            <a:ext cx="1303562" cy="574260"/>
          </a:xfrm>
          <a:prstGeom prst="rect">
            <a:avLst/>
          </a:prstGeom>
        </p:spPr>
        <p:txBody>
          <a:bodyPr wrap="none">
            <a:spAutoFit/>
          </a:bodyPr>
          <a:lstStyle/>
          <a:p>
            <a:pPr defTabSz="913830">
              <a:defRPr/>
            </a:pPr>
            <a:r>
              <a:rPr lang="en-US" sz="1566">
                <a:solidFill>
                  <a:srgbClr val="353535"/>
                </a:solidFill>
                <a:latin typeface="Segoe UI"/>
              </a:rPr>
              <a:t>App In a day</a:t>
            </a:r>
          </a:p>
          <a:p>
            <a:pPr defTabSz="913830">
              <a:defRPr/>
            </a:pPr>
            <a:r>
              <a:rPr lang="en-US" sz="1566">
                <a:solidFill>
                  <a:srgbClr val="353535"/>
                </a:solidFill>
                <a:latin typeface="Segoe UI"/>
              </a:rPr>
              <a:t>Hackathon</a:t>
            </a:r>
          </a:p>
        </p:txBody>
      </p:sp>
      <p:sp>
        <p:nvSpPr>
          <p:cNvPr id="49" name="Rectangle 48">
            <a:extLst>
              <a:ext uri="{FF2B5EF4-FFF2-40B4-BE49-F238E27FC236}">
                <a16:creationId xmlns:a16="http://schemas.microsoft.com/office/drawing/2014/main" id="{27B8B146-576B-491B-8C40-6A7728632FBA}"/>
              </a:ext>
            </a:extLst>
          </p:cNvPr>
          <p:cNvSpPr/>
          <p:nvPr/>
        </p:nvSpPr>
        <p:spPr>
          <a:xfrm>
            <a:off x="3731913" y="3657817"/>
            <a:ext cx="1044332" cy="338242"/>
          </a:xfrm>
          <a:prstGeom prst="rect">
            <a:avLst/>
          </a:prstGeom>
        </p:spPr>
        <p:txBody>
          <a:bodyPr wrap="none">
            <a:spAutoFit/>
          </a:bodyPr>
          <a:lstStyle/>
          <a:p>
            <a:pPr defTabSz="913830">
              <a:defRPr/>
            </a:pPr>
            <a:r>
              <a:rPr lang="en-GB" sz="1566">
                <a:solidFill>
                  <a:srgbClr val="353535"/>
                </a:solidFill>
                <a:latin typeface="Segoe UI"/>
              </a:rPr>
              <a:t>Roadmap</a:t>
            </a:r>
            <a:endParaRPr lang="en-US" sz="1566">
              <a:solidFill>
                <a:srgbClr val="353535"/>
              </a:solidFill>
              <a:latin typeface="Segoe UI"/>
            </a:endParaRPr>
          </a:p>
        </p:txBody>
      </p:sp>
      <p:sp>
        <p:nvSpPr>
          <p:cNvPr id="50" name="Rectangle 49">
            <a:extLst>
              <a:ext uri="{FF2B5EF4-FFF2-40B4-BE49-F238E27FC236}">
                <a16:creationId xmlns:a16="http://schemas.microsoft.com/office/drawing/2014/main" id="{DFA1612E-3048-421C-BB45-2C9F34FF6CCE}"/>
              </a:ext>
            </a:extLst>
          </p:cNvPr>
          <p:cNvSpPr/>
          <p:nvPr/>
        </p:nvSpPr>
        <p:spPr>
          <a:xfrm>
            <a:off x="1091611" y="4411028"/>
            <a:ext cx="729289" cy="830160"/>
          </a:xfrm>
          <a:prstGeom prst="rect">
            <a:avLst/>
          </a:prstGeom>
        </p:spPr>
        <p:txBody>
          <a:bodyPr wrap="none">
            <a:spAutoFit/>
          </a:bodyPr>
          <a:lstStyle/>
          <a:p>
            <a:pPr defTabSz="913830">
              <a:defRPr/>
            </a:pPr>
            <a:r>
              <a:rPr lang="en-US" sz="1566">
                <a:solidFill>
                  <a:srgbClr val="353535"/>
                </a:solidFill>
                <a:latin typeface="Segoe UI"/>
              </a:rPr>
              <a:t>Light-</a:t>
            </a:r>
          </a:p>
          <a:p>
            <a:pPr defTabSz="913830">
              <a:defRPr/>
            </a:pPr>
            <a:r>
              <a:rPr lang="en-US" sz="1566">
                <a:solidFill>
                  <a:srgbClr val="353535"/>
                </a:solidFill>
                <a:latin typeface="Segoe UI"/>
              </a:rPr>
              <a:t>house</a:t>
            </a:r>
          </a:p>
          <a:p>
            <a:pPr defTabSz="913830">
              <a:defRPr/>
            </a:pPr>
            <a:r>
              <a:rPr lang="en-US" sz="1566">
                <a:solidFill>
                  <a:srgbClr val="353535"/>
                </a:solidFill>
                <a:latin typeface="Segoe UI"/>
              </a:rPr>
              <a:t>Apps</a:t>
            </a:r>
          </a:p>
        </p:txBody>
      </p:sp>
      <p:sp>
        <p:nvSpPr>
          <p:cNvPr id="88" name="Rectangle 87">
            <a:extLst>
              <a:ext uri="{FF2B5EF4-FFF2-40B4-BE49-F238E27FC236}">
                <a16:creationId xmlns:a16="http://schemas.microsoft.com/office/drawing/2014/main" id="{654C7E2C-417B-440C-9B6C-7F23CB9589BB}"/>
              </a:ext>
            </a:extLst>
          </p:cNvPr>
          <p:cNvSpPr/>
          <p:nvPr/>
        </p:nvSpPr>
        <p:spPr>
          <a:xfrm>
            <a:off x="3574177" y="5575680"/>
            <a:ext cx="566385" cy="338242"/>
          </a:xfrm>
          <a:prstGeom prst="rect">
            <a:avLst/>
          </a:prstGeom>
        </p:spPr>
        <p:txBody>
          <a:bodyPr wrap="none">
            <a:spAutoFit/>
          </a:bodyPr>
          <a:lstStyle/>
          <a:p>
            <a:pPr defTabSz="913830">
              <a:defRPr/>
            </a:pPr>
            <a:r>
              <a:rPr lang="en-US" sz="1566">
                <a:solidFill>
                  <a:srgbClr val="353535"/>
                </a:solidFill>
                <a:latin typeface="Segoe UI"/>
              </a:rPr>
              <a:t>COE</a:t>
            </a:r>
          </a:p>
        </p:txBody>
      </p:sp>
      <p:sp>
        <p:nvSpPr>
          <p:cNvPr id="89" name="Rectangle 88">
            <a:extLst>
              <a:ext uri="{FF2B5EF4-FFF2-40B4-BE49-F238E27FC236}">
                <a16:creationId xmlns:a16="http://schemas.microsoft.com/office/drawing/2014/main" id="{1C570B2E-B246-496D-A4B1-5FDC5C8F4AF1}"/>
              </a:ext>
            </a:extLst>
          </p:cNvPr>
          <p:cNvSpPr/>
          <p:nvPr/>
        </p:nvSpPr>
        <p:spPr bwMode="auto">
          <a:xfrm>
            <a:off x="1105530" y="2977208"/>
            <a:ext cx="3527313" cy="3527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ctr" anchorCtr="0" forceAA="0" compatLnSpc="1">
            <a:prstTxWarp prst="textNoShape">
              <a:avLst/>
            </a:prstTxWarp>
            <a:noAutofit/>
          </a:bodyPr>
          <a:lstStyle/>
          <a:p>
            <a:pPr algn="ctr" defTabSz="913565">
              <a:lnSpc>
                <a:spcPct val="90000"/>
              </a:lnSpc>
              <a:defRPr/>
            </a:pPr>
            <a:r>
              <a:rPr lang="en-US" sz="1566">
                <a:gradFill>
                  <a:gsLst>
                    <a:gs pos="0">
                      <a:srgbClr val="FFFFFF"/>
                    </a:gs>
                    <a:gs pos="100000">
                      <a:srgbClr val="FFFFFF"/>
                    </a:gs>
                  </a:gsLst>
                  <a:lin ang="5400000" scaled="0"/>
                </a:gradFill>
                <a:latin typeface="Segoe UI"/>
                <a:ea typeface="Segoe UI" pitchFamily="34" charset="0"/>
                <a:cs typeface="Segoe UI" pitchFamily="34" charset="0"/>
              </a:rPr>
              <a:t>Technical Enablement</a:t>
            </a:r>
          </a:p>
        </p:txBody>
      </p:sp>
      <p:sp>
        <p:nvSpPr>
          <p:cNvPr id="90" name="Rectangle 89">
            <a:extLst>
              <a:ext uri="{FF2B5EF4-FFF2-40B4-BE49-F238E27FC236}">
                <a16:creationId xmlns:a16="http://schemas.microsoft.com/office/drawing/2014/main" id="{CAD5E549-7046-4825-87D1-E3B8357AD226}"/>
              </a:ext>
            </a:extLst>
          </p:cNvPr>
          <p:cNvSpPr/>
          <p:nvPr/>
        </p:nvSpPr>
        <p:spPr>
          <a:xfrm>
            <a:off x="3955229" y="4584409"/>
            <a:ext cx="1004856" cy="584201"/>
          </a:xfrm>
          <a:prstGeom prst="rect">
            <a:avLst/>
          </a:prstGeom>
        </p:spPr>
        <p:txBody>
          <a:bodyPr wrap="none">
            <a:spAutoFit/>
          </a:bodyPr>
          <a:lstStyle/>
          <a:p>
            <a:pPr defTabSz="913830">
              <a:defRPr/>
            </a:pPr>
            <a:r>
              <a:rPr lang="en-US" sz="1566">
                <a:solidFill>
                  <a:srgbClr val="353535"/>
                </a:solidFill>
                <a:latin typeface="Segoe UI"/>
              </a:rPr>
              <a:t>Business </a:t>
            </a:r>
          </a:p>
          <a:p>
            <a:pPr defTabSz="913830">
              <a:defRPr/>
            </a:pPr>
            <a:r>
              <a:rPr lang="en-US" sz="1566">
                <a:solidFill>
                  <a:srgbClr val="353535"/>
                </a:solidFill>
                <a:latin typeface="Segoe UI"/>
              </a:rPr>
              <a:t>Sponsor</a:t>
            </a:r>
          </a:p>
        </p:txBody>
      </p:sp>
      <p:sp>
        <p:nvSpPr>
          <p:cNvPr id="5" name="Diamond 4">
            <a:extLst>
              <a:ext uri="{FF2B5EF4-FFF2-40B4-BE49-F238E27FC236}">
                <a16:creationId xmlns:a16="http://schemas.microsoft.com/office/drawing/2014/main" id="{703D7BE2-ECCB-42CA-9211-9C210D2DF5B9}"/>
              </a:ext>
            </a:extLst>
          </p:cNvPr>
          <p:cNvSpPr/>
          <p:nvPr/>
        </p:nvSpPr>
        <p:spPr bwMode="auto">
          <a:xfrm>
            <a:off x="3751463" y="4820153"/>
            <a:ext cx="141092" cy="141092"/>
          </a:xfrm>
          <a:prstGeom prst="diamond">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Diamond 90">
            <a:extLst>
              <a:ext uri="{FF2B5EF4-FFF2-40B4-BE49-F238E27FC236}">
                <a16:creationId xmlns:a16="http://schemas.microsoft.com/office/drawing/2014/main" id="{E80FB7AE-0485-47F5-B297-D51C1AF3862A}"/>
              </a:ext>
            </a:extLst>
          </p:cNvPr>
          <p:cNvSpPr/>
          <p:nvPr/>
        </p:nvSpPr>
        <p:spPr bwMode="auto">
          <a:xfrm>
            <a:off x="3771191" y="5453752"/>
            <a:ext cx="141092" cy="141092"/>
          </a:xfrm>
          <a:prstGeom prst="diamond">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Diamond 91">
            <a:extLst>
              <a:ext uri="{FF2B5EF4-FFF2-40B4-BE49-F238E27FC236}">
                <a16:creationId xmlns:a16="http://schemas.microsoft.com/office/drawing/2014/main" id="{0141F2E4-18F7-487D-ADCF-8CFCCA3B7B7F}"/>
              </a:ext>
            </a:extLst>
          </p:cNvPr>
          <p:cNvSpPr/>
          <p:nvPr/>
        </p:nvSpPr>
        <p:spPr bwMode="auto">
          <a:xfrm>
            <a:off x="3487654" y="3810195"/>
            <a:ext cx="141092" cy="141092"/>
          </a:xfrm>
          <a:prstGeom prst="diamond">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Diamond 93">
            <a:extLst>
              <a:ext uri="{FF2B5EF4-FFF2-40B4-BE49-F238E27FC236}">
                <a16:creationId xmlns:a16="http://schemas.microsoft.com/office/drawing/2014/main" id="{7AE7AF58-1417-421E-BB2D-6FFF3CD248EB}"/>
              </a:ext>
            </a:extLst>
          </p:cNvPr>
          <p:cNvSpPr/>
          <p:nvPr/>
        </p:nvSpPr>
        <p:spPr bwMode="auto">
          <a:xfrm>
            <a:off x="1955649" y="4820153"/>
            <a:ext cx="141092" cy="141092"/>
          </a:xfrm>
          <a:prstGeom prst="diamond">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Diamond 94">
            <a:extLst>
              <a:ext uri="{FF2B5EF4-FFF2-40B4-BE49-F238E27FC236}">
                <a16:creationId xmlns:a16="http://schemas.microsoft.com/office/drawing/2014/main" id="{B1D858AF-D763-4929-AF4C-D6864AE4F06E}"/>
              </a:ext>
            </a:extLst>
          </p:cNvPr>
          <p:cNvSpPr/>
          <p:nvPr/>
        </p:nvSpPr>
        <p:spPr bwMode="auto">
          <a:xfrm>
            <a:off x="2230725" y="3782747"/>
            <a:ext cx="141092" cy="141092"/>
          </a:xfrm>
          <a:prstGeom prst="diamond">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4DEC00BD-9002-476B-ABED-B90F99F065BD}"/>
              </a:ext>
            </a:extLst>
          </p:cNvPr>
          <p:cNvGrpSpPr/>
          <p:nvPr/>
        </p:nvGrpSpPr>
        <p:grpSpPr>
          <a:xfrm>
            <a:off x="3997218" y="1591305"/>
            <a:ext cx="2368783" cy="5118602"/>
            <a:chOff x="4076020" y="1532391"/>
            <a:chExt cx="2417597" cy="5224082"/>
          </a:xfrm>
          <a:solidFill>
            <a:srgbClr val="008272"/>
          </a:solidFill>
        </p:grpSpPr>
        <p:sp>
          <p:nvSpPr>
            <p:cNvPr id="3" name="Isosceles Triangle 2">
              <a:extLst>
                <a:ext uri="{FF2B5EF4-FFF2-40B4-BE49-F238E27FC236}">
                  <a16:creationId xmlns:a16="http://schemas.microsoft.com/office/drawing/2014/main" id="{6170A108-4404-49E3-8E8E-ED73A44D7AF2}"/>
                </a:ext>
              </a:extLst>
            </p:cNvPr>
            <p:cNvSpPr/>
            <p:nvPr/>
          </p:nvSpPr>
          <p:spPr bwMode="auto">
            <a:xfrm rot="5400000">
              <a:off x="3368117" y="3402674"/>
              <a:ext cx="4431346" cy="69077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Diamond 95">
              <a:extLst>
                <a:ext uri="{FF2B5EF4-FFF2-40B4-BE49-F238E27FC236}">
                  <a16:creationId xmlns:a16="http://schemas.microsoft.com/office/drawing/2014/main" id="{5334B719-676F-417A-8A88-2B1D8008124A}"/>
                </a:ext>
              </a:extLst>
            </p:cNvPr>
            <p:cNvSpPr/>
            <p:nvPr/>
          </p:nvSpPr>
          <p:spPr bwMode="auto">
            <a:xfrm>
              <a:off x="5093075" y="5810945"/>
              <a:ext cx="288000" cy="288000"/>
            </a:xfrm>
            <a:prstGeom prst="diamond">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A6EA5CB4-4A44-41BA-8BE5-72D7734ABBD4}"/>
                </a:ext>
              </a:extLst>
            </p:cNvPr>
            <p:cNvSpPr/>
            <p:nvPr/>
          </p:nvSpPr>
          <p:spPr>
            <a:xfrm>
              <a:off x="4076020" y="6160233"/>
              <a:ext cx="2417597" cy="596240"/>
            </a:xfrm>
            <a:prstGeom prst="rect">
              <a:avLst/>
            </a:prstGeom>
            <a:noFill/>
          </p:spPr>
          <p:txBody>
            <a:bodyPr wrap="none">
              <a:spAutoFit/>
            </a:bodyPr>
            <a:lstStyle/>
            <a:p>
              <a:pPr algn="ctr" defTabSz="913830">
                <a:defRPr/>
              </a:pPr>
              <a:r>
                <a:rPr lang="en-US" sz="1566">
                  <a:solidFill>
                    <a:srgbClr val="353535"/>
                  </a:solidFill>
                  <a:latin typeface="Segoe UI"/>
                </a:rPr>
                <a:t>First BU/Market enabled</a:t>
              </a:r>
            </a:p>
            <a:p>
              <a:pPr algn="ctr" defTabSz="913830">
                <a:defRPr/>
              </a:pPr>
              <a:r>
                <a:rPr lang="en-US" sz="1566">
                  <a:solidFill>
                    <a:srgbClr val="353535"/>
                  </a:solidFill>
                  <a:latin typeface="Segoe UI"/>
                </a:rPr>
                <a:t>Transfer to Operation</a:t>
              </a:r>
            </a:p>
          </p:txBody>
        </p:sp>
      </p:grpSp>
      <p:sp>
        <p:nvSpPr>
          <p:cNvPr id="98" name="TextBox 97">
            <a:extLst>
              <a:ext uri="{FF2B5EF4-FFF2-40B4-BE49-F238E27FC236}">
                <a16:creationId xmlns:a16="http://schemas.microsoft.com/office/drawing/2014/main" id="{7BFB2043-964C-4D65-8998-94F5CB37588C}"/>
              </a:ext>
            </a:extLst>
          </p:cNvPr>
          <p:cNvSpPr txBox="1"/>
          <p:nvPr/>
        </p:nvSpPr>
        <p:spPr>
          <a:xfrm>
            <a:off x="376970" y="6325892"/>
            <a:ext cx="2186817" cy="423449"/>
          </a:xfrm>
          <a:prstGeom prst="rect">
            <a:avLst/>
          </a:prstGeom>
        </p:spPr>
        <p:txBody>
          <a:bodyPr wrap="none">
            <a:spAutoFit/>
          </a:bodyPr>
          <a:lstStyle>
            <a:defPPr>
              <a:defRPr lang="en-US"/>
            </a:defPPr>
            <a:lvl1pPr>
              <a:defRPr sz="1600"/>
            </a:lvl1pPr>
          </a:lstStyle>
          <a:p>
            <a:pPr defTabSz="913830">
              <a:defRPr/>
            </a:pPr>
            <a:r>
              <a:rPr lang="en-GB" sz="1076">
                <a:solidFill>
                  <a:srgbClr val="353535"/>
                </a:solidFill>
                <a:latin typeface="Segoe UI"/>
              </a:rPr>
              <a:t>MVP – Minimal Valuable Product</a:t>
            </a:r>
          </a:p>
          <a:p>
            <a:pPr defTabSz="913830">
              <a:defRPr/>
            </a:pPr>
            <a:r>
              <a:rPr lang="en-GB" sz="1076">
                <a:solidFill>
                  <a:srgbClr val="353535"/>
                </a:solidFill>
                <a:latin typeface="Segoe UI"/>
              </a:rPr>
              <a:t>COE – Centre of Excellence</a:t>
            </a:r>
          </a:p>
        </p:txBody>
      </p:sp>
      <p:sp>
        <p:nvSpPr>
          <p:cNvPr id="106" name="Rectangle 105">
            <a:extLst>
              <a:ext uri="{FF2B5EF4-FFF2-40B4-BE49-F238E27FC236}">
                <a16:creationId xmlns:a16="http://schemas.microsoft.com/office/drawing/2014/main" id="{639812B2-2360-4472-A73D-4A369D23556A}"/>
              </a:ext>
            </a:extLst>
          </p:cNvPr>
          <p:cNvSpPr/>
          <p:nvPr/>
        </p:nvSpPr>
        <p:spPr bwMode="auto">
          <a:xfrm>
            <a:off x="508335" y="1099712"/>
            <a:ext cx="4627614" cy="352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ctr" anchorCtr="0" forceAA="0" compatLnSpc="1">
            <a:prstTxWarp prst="textNoShape">
              <a:avLst/>
            </a:prstTxWarp>
            <a:noAutofit/>
          </a:bodyPr>
          <a:lstStyle/>
          <a:p>
            <a:pPr algn="ctr" defTabSz="913565">
              <a:lnSpc>
                <a:spcPct val="90000"/>
              </a:lnSpc>
              <a:defRPr/>
            </a:pPr>
            <a:r>
              <a:rPr lang="en-US" sz="1764" b="1">
                <a:solidFill>
                  <a:srgbClr val="353535"/>
                </a:solidFill>
                <a:latin typeface="Segoe UI"/>
                <a:ea typeface="Segoe UI" pitchFamily="34" charset="0"/>
                <a:cs typeface="Segoe UI" pitchFamily="34" charset="0"/>
              </a:rPr>
              <a:t>Service Enablement</a:t>
            </a:r>
          </a:p>
        </p:txBody>
      </p:sp>
      <p:grpSp>
        <p:nvGrpSpPr>
          <p:cNvPr id="9" name="Group 8">
            <a:extLst>
              <a:ext uri="{FF2B5EF4-FFF2-40B4-BE49-F238E27FC236}">
                <a16:creationId xmlns:a16="http://schemas.microsoft.com/office/drawing/2014/main" id="{31D9FB6E-5073-4256-AE42-72C827F3CB20}"/>
              </a:ext>
            </a:extLst>
          </p:cNvPr>
          <p:cNvGrpSpPr/>
          <p:nvPr/>
        </p:nvGrpSpPr>
        <p:grpSpPr>
          <a:xfrm>
            <a:off x="5767549" y="1131877"/>
            <a:ext cx="5975050" cy="5342500"/>
            <a:chOff x="5883017" y="1063493"/>
            <a:chExt cx="6098179" cy="5452595"/>
          </a:xfrm>
        </p:grpSpPr>
        <p:grpSp>
          <p:nvGrpSpPr>
            <p:cNvPr id="51" name="Group 50">
              <a:extLst>
                <a:ext uri="{FF2B5EF4-FFF2-40B4-BE49-F238E27FC236}">
                  <a16:creationId xmlns:a16="http://schemas.microsoft.com/office/drawing/2014/main" id="{212F9852-0C5E-4BF6-9865-6C6D7D21D6A2}"/>
                </a:ext>
              </a:extLst>
            </p:cNvPr>
            <p:cNvGrpSpPr/>
            <p:nvPr/>
          </p:nvGrpSpPr>
          <p:grpSpPr>
            <a:xfrm>
              <a:off x="5883017" y="1388389"/>
              <a:ext cx="6013373" cy="4748567"/>
              <a:chOff x="4957805" y="1676648"/>
              <a:chExt cx="6013373" cy="4748567"/>
            </a:xfrm>
          </p:grpSpPr>
          <p:sp>
            <p:nvSpPr>
              <p:cNvPr id="52" name="Rectangle 51">
                <a:extLst>
                  <a:ext uri="{FF2B5EF4-FFF2-40B4-BE49-F238E27FC236}">
                    <a16:creationId xmlns:a16="http://schemas.microsoft.com/office/drawing/2014/main" id="{C991E90A-2C3C-4B61-8EF0-13C7CD24D5E9}"/>
                  </a:ext>
                </a:extLst>
              </p:cNvPr>
              <p:cNvSpPr/>
              <p:nvPr/>
            </p:nvSpPr>
            <p:spPr bwMode="auto">
              <a:xfrm>
                <a:off x="7840323" y="5705215"/>
                <a:ext cx="2700000" cy="576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9E61A473-8BD7-4FE8-8EB7-9620DC0B5AAB}"/>
                  </a:ext>
                </a:extLst>
              </p:cNvPr>
              <p:cNvSpPr/>
              <p:nvPr/>
            </p:nvSpPr>
            <p:spPr bwMode="auto">
              <a:xfrm>
                <a:off x="5572323" y="1853215"/>
                <a:ext cx="4536000" cy="45360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Circle: Hollow 53">
                <a:extLst>
                  <a:ext uri="{FF2B5EF4-FFF2-40B4-BE49-F238E27FC236}">
                    <a16:creationId xmlns:a16="http://schemas.microsoft.com/office/drawing/2014/main" id="{6CB51180-12D9-4492-9E71-376FF7A05678}"/>
                  </a:ext>
                </a:extLst>
              </p:cNvPr>
              <p:cNvSpPr/>
              <p:nvPr/>
            </p:nvSpPr>
            <p:spPr bwMode="auto">
              <a:xfrm>
                <a:off x="5651754" y="1961215"/>
                <a:ext cx="4320000" cy="4320000"/>
              </a:xfrm>
              <a:prstGeom prst="donut">
                <a:avLst>
                  <a:gd name="adj" fmla="val 13512"/>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8B4C1792-832F-4849-8CE0-BF02FD371D7A}"/>
                  </a:ext>
                </a:extLst>
              </p:cNvPr>
              <p:cNvGrpSpPr/>
              <p:nvPr/>
            </p:nvGrpSpPr>
            <p:grpSpPr>
              <a:xfrm>
                <a:off x="7214990" y="1676648"/>
                <a:ext cx="589252" cy="1152000"/>
                <a:chOff x="4376324" y="1279082"/>
                <a:chExt cx="589252" cy="1152000"/>
              </a:xfrm>
            </p:grpSpPr>
            <p:sp>
              <p:nvSpPr>
                <p:cNvPr id="61" name="Isosceles Triangle 60">
                  <a:extLst>
                    <a:ext uri="{FF2B5EF4-FFF2-40B4-BE49-F238E27FC236}">
                      <a16:creationId xmlns:a16="http://schemas.microsoft.com/office/drawing/2014/main" id="{2478DCEF-992F-4875-BCC1-DBB3D3A4F151}"/>
                    </a:ext>
                  </a:extLst>
                </p:cNvPr>
                <p:cNvSpPr/>
                <p:nvPr/>
              </p:nvSpPr>
              <p:spPr bwMode="auto">
                <a:xfrm rot="16200000">
                  <a:off x="4088324" y="1567082"/>
                  <a:ext cx="1152000" cy="57600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cs typeface="Segoe UI" pitchFamily="34" charset="0"/>
                  </a:endParaRPr>
                </a:p>
              </p:txBody>
            </p:sp>
            <p:sp>
              <p:nvSpPr>
                <p:cNvPr id="62" name="Isosceles Triangle 61">
                  <a:extLst>
                    <a:ext uri="{FF2B5EF4-FFF2-40B4-BE49-F238E27FC236}">
                      <a16:creationId xmlns:a16="http://schemas.microsoft.com/office/drawing/2014/main" id="{B4B03E96-EAB8-4763-9D1C-AA920A8AC203}"/>
                    </a:ext>
                  </a:extLst>
                </p:cNvPr>
                <p:cNvSpPr/>
                <p:nvPr/>
              </p:nvSpPr>
              <p:spPr bwMode="auto">
                <a:xfrm rot="16200000">
                  <a:off x="4317576" y="1639082"/>
                  <a:ext cx="864000" cy="43200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cs typeface="Segoe UI" pitchFamily="34" charset="0"/>
                  </a:endParaRPr>
                </a:p>
              </p:txBody>
            </p:sp>
          </p:grpSp>
          <p:sp>
            <p:nvSpPr>
              <p:cNvPr id="56" name="Block Arc 55">
                <a:extLst>
                  <a:ext uri="{FF2B5EF4-FFF2-40B4-BE49-F238E27FC236}">
                    <a16:creationId xmlns:a16="http://schemas.microsoft.com/office/drawing/2014/main" id="{BBFFD7DA-ADF4-4264-A254-5C20A0A8A7B9}"/>
                  </a:ext>
                </a:extLst>
              </p:cNvPr>
              <p:cNvSpPr/>
              <p:nvPr/>
            </p:nvSpPr>
            <p:spPr bwMode="auto">
              <a:xfrm rot="5400000">
                <a:off x="5641372" y="1950833"/>
                <a:ext cx="4320000" cy="4340764"/>
              </a:xfrm>
              <a:prstGeom prst="blockArc">
                <a:avLst>
                  <a:gd name="adj1" fmla="val 10800000"/>
                  <a:gd name="adj2" fmla="val 94594"/>
                  <a:gd name="adj3" fmla="val 1341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7178EC8-7EA8-4FBD-8409-8A1DD390AEB5}"/>
                  </a:ext>
                </a:extLst>
              </p:cNvPr>
              <p:cNvSpPr/>
              <p:nvPr/>
            </p:nvSpPr>
            <p:spPr bwMode="auto">
              <a:xfrm>
                <a:off x="5111446" y="5603994"/>
                <a:ext cx="2679236" cy="64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C1635A18-73CA-4310-917B-AB59C4AA82AC}"/>
                  </a:ext>
                </a:extLst>
              </p:cNvPr>
              <p:cNvSpPr/>
              <p:nvPr/>
            </p:nvSpPr>
            <p:spPr bwMode="auto">
              <a:xfrm>
                <a:off x="5111446" y="5705215"/>
                <a:ext cx="2700000" cy="576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Isosceles Triangle 58">
                <a:extLst>
                  <a:ext uri="{FF2B5EF4-FFF2-40B4-BE49-F238E27FC236}">
                    <a16:creationId xmlns:a16="http://schemas.microsoft.com/office/drawing/2014/main" id="{6659A0AF-39E7-4F6B-BE09-F7A47078114E}"/>
                  </a:ext>
                </a:extLst>
              </p:cNvPr>
              <p:cNvSpPr/>
              <p:nvPr/>
            </p:nvSpPr>
            <p:spPr bwMode="auto">
              <a:xfrm rot="5400000" flipH="1">
                <a:off x="10323178" y="5777215"/>
                <a:ext cx="864000" cy="432000"/>
              </a:xfrm>
              <a:prstGeom prst="triangle">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cs typeface="Segoe UI" pitchFamily="34" charset="0"/>
                </a:endParaRPr>
              </a:p>
            </p:txBody>
          </p:sp>
          <p:sp>
            <p:nvSpPr>
              <p:cNvPr id="60" name="Isosceles Triangle 59">
                <a:extLst>
                  <a:ext uri="{FF2B5EF4-FFF2-40B4-BE49-F238E27FC236}">
                    <a16:creationId xmlns:a16="http://schemas.microsoft.com/office/drawing/2014/main" id="{77163AD2-7447-4C79-A711-B3FF8287DE3D}"/>
                  </a:ext>
                </a:extLst>
              </p:cNvPr>
              <p:cNvSpPr/>
              <p:nvPr/>
            </p:nvSpPr>
            <p:spPr bwMode="auto">
              <a:xfrm rot="5400000" flipH="1">
                <a:off x="4741805" y="5777215"/>
                <a:ext cx="864000" cy="43200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cs typeface="Segoe UI" pitchFamily="34" charset="0"/>
                </a:endParaRPr>
              </a:p>
            </p:txBody>
          </p:sp>
        </p:grpSp>
        <p:sp>
          <p:nvSpPr>
            <p:cNvPr id="108" name="Rectangle 107">
              <a:extLst>
                <a:ext uri="{FF2B5EF4-FFF2-40B4-BE49-F238E27FC236}">
                  <a16:creationId xmlns:a16="http://schemas.microsoft.com/office/drawing/2014/main" id="{5F0E74C0-DA9F-44BB-8617-5A8A955B6ED9}"/>
                </a:ext>
              </a:extLst>
            </p:cNvPr>
            <p:cNvSpPr/>
            <p:nvPr/>
          </p:nvSpPr>
          <p:spPr bwMode="auto">
            <a:xfrm>
              <a:off x="5929180" y="1063493"/>
              <a:ext cx="5535210" cy="36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ctr" anchorCtr="0" forceAA="0" compatLnSpc="1">
              <a:prstTxWarp prst="textNoShape">
                <a:avLst/>
              </a:prstTxWarp>
              <a:noAutofit/>
            </a:bodyPr>
            <a:lstStyle/>
            <a:p>
              <a:pPr algn="ctr" defTabSz="913565">
                <a:lnSpc>
                  <a:spcPct val="90000"/>
                </a:lnSpc>
                <a:defRPr/>
              </a:pPr>
              <a:r>
                <a:rPr lang="en-US" sz="1764" b="1">
                  <a:solidFill>
                    <a:srgbClr val="353535"/>
                  </a:solidFill>
                  <a:latin typeface="Segoe UI"/>
                  <a:ea typeface="Segoe UI" pitchFamily="34" charset="0"/>
                  <a:cs typeface="Segoe UI" pitchFamily="34" charset="0"/>
                </a:rPr>
                <a:t>Service roll out</a:t>
              </a:r>
            </a:p>
          </p:txBody>
        </p:sp>
        <p:sp>
          <p:nvSpPr>
            <p:cNvPr id="109" name="Rectangle 108">
              <a:extLst>
                <a:ext uri="{FF2B5EF4-FFF2-40B4-BE49-F238E27FC236}">
                  <a16:creationId xmlns:a16="http://schemas.microsoft.com/office/drawing/2014/main" id="{FF4644BA-3A00-4D5C-9068-8C5968D1AA0A}"/>
                </a:ext>
              </a:extLst>
            </p:cNvPr>
            <p:cNvSpPr/>
            <p:nvPr/>
          </p:nvSpPr>
          <p:spPr>
            <a:xfrm>
              <a:off x="7985080" y="3397485"/>
              <a:ext cx="1560911" cy="941845"/>
            </a:xfrm>
            <a:prstGeom prst="rect">
              <a:avLst/>
            </a:prstGeom>
          </p:spPr>
          <p:txBody>
            <a:bodyPr wrap="none">
              <a:spAutoFit/>
            </a:bodyPr>
            <a:lstStyle/>
            <a:p>
              <a:pPr algn="ctr" defTabSz="913830">
                <a:defRPr/>
              </a:pPr>
              <a:r>
                <a:rPr lang="en-US" sz="1764">
                  <a:solidFill>
                    <a:srgbClr val="353535"/>
                  </a:solidFill>
                  <a:latin typeface="Segoe UI"/>
                </a:rPr>
                <a:t>Onboarding </a:t>
              </a:r>
            </a:p>
            <a:p>
              <a:pPr algn="ctr" defTabSz="913830">
                <a:defRPr/>
              </a:pPr>
              <a:r>
                <a:rPr lang="en-US" sz="1764">
                  <a:solidFill>
                    <a:srgbClr val="353535"/>
                  </a:solidFill>
                  <a:latin typeface="Segoe UI"/>
                </a:rPr>
                <a:t>of additional </a:t>
              </a:r>
            </a:p>
            <a:p>
              <a:pPr algn="ctr" defTabSz="913830">
                <a:defRPr/>
              </a:pPr>
              <a:r>
                <a:rPr lang="en-US" sz="1764">
                  <a:solidFill>
                    <a:srgbClr val="353535"/>
                  </a:solidFill>
                  <a:latin typeface="Segoe UI"/>
                </a:rPr>
                <a:t>BUs/Markets</a:t>
              </a:r>
            </a:p>
          </p:txBody>
        </p:sp>
        <p:sp>
          <p:nvSpPr>
            <p:cNvPr id="110" name="Rectangle 109">
              <a:extLst>
                <a:ext uri="{FF2B5EF4-FFF2-40B4-BE49-F238E27FC236}">
                  <a16:creationId xmlns:a16="http://schemas.microsoft.com/office/drawing/2014/main" id="{06A0D6DE-CF18-4F7E-A6CE-9B63B7D19E8E}"/>
                </a:ext>
              </a:extLst>
            </p:cNvPr>
            <p:cNvSpPr/>
            <p:nvPr/>
          </p:nvSpPr>
          <p:spPr>
            <a:xfrm>
              <a:off x="5939852" y="1788998"/>
              <a:ext cx="1325517" cy="586094"/>
            </a:xfrm>
            <a:prstGeom prst="rect">
              <a:avLst/>
            </a:prstGeom>
          </p:spPr>
          <p:txBody>
            <a:bodyPr wrap="none">
              <a:spAutoFit/>
            </a:bodyPr>
            <a:lstStyle/>
            <a:p>
              <a:pPr defTabSz="913830">
                <a:defRPr/>
              </a:pPr>
              <a:r>
                <a:rPr lang="en-US" sz="1566">
                  <a:solidFill>
                    <a:srgbClr val="353535"/>
                  </a:solidFill>
                  <a:latin typeface="Segoe UI"/>
                </a:rPr>
                <a:t>App in a day</a:t>
              </a:r>
            </a:p>
            <a:p>
              <a:pPr defTabSz="913830">
                <a:defRPr/>
              </a:pPr>
              <a:r>
                <a:rPr lang="en-US" sz="1566">
                  <a:solidFill>
                    <a:srgbClr val="353535"/>
                  </a:solidFill>
                  <a:latin typeface="Segoe UI"/>
                </a:rPr>
                <a:t>Hackathon</a:t>
              </a:r>
            </a:p>
          </p:txBody>
        </p:sp>
        <p:sp>
          <p:nvSpPr>
            <p:cNvPr id="111" name="Rectangle 110">
              <a:extLst>
                <a:ext uri="{FF2B5EF4-FFF2-40B4-BE49-F238E27FC236}">
                  <a16:creationId xmlns:a16="http://schemas.microsoft.com/office/drawing/2014/main" id="{EA6E59BD-62A4-47C9-BB5F-C122D0F2E655}"/>
                </a:ext>
              </a:extLst>
            </p:cNvPr>
            <p:cNvSpPr/>
            <p:nvPr/>
          </p:nvSpPr>
          <p:spPr>
            <a:xfrm>
              <a:off x="5959396" y="4347926"/>
              <a:ext cx="744319" cy="847268"/>
            </a:xfrm>
            <a:prstGeom prst="rect">
              <a:avLst/>
            </a:prstGeom>
          </p:spPr>
          <p:txBody>
            <a:bodyPr wrap="none">
              <a:spAutoFit/>
            </a:bodyPr>
            <a:lstStyle/>
            <a:p>
              <a:pPr defTabSz="913830">
                <a:defRPr/>
              </a:pPr>
              <a:r>
                <a:rPr lang="en-US" sz="1566">
                  <a:solidFill>
                    <a:srgbClr val="353535"/>
                  </a:solidFill>
                  <a:latin typeface="Segoe UI"/>
                </a:rPr>
                <a:t>Light-</a:t>
              </a:r>
            </a:p>
            <a:p>
              <a:pPr defTabSz="913830">
                <a:defRPr/>
              </a:pPr>
              <a:r>
                <a:rPr lang="en-US" sz="1566">
                  <a:solidFill>
                    <a:srgbClr val="353535"/>
                  </a:solidFill>
                  <a:latin typeface="Segoe UI"/>
                </a:rPr>
                <a:t>house</a:t>
              </a:r>
            </a:p>
            <a:p>
              <a:pPr defTabSz="913830">
                <a:defRPr/>
              </a:pPr>
              <a:r>
                <a:rPr lang="en-US" sz="1566">
                  <a:solidFill>
                    <a:srgbClr val="353535"/>
                  </a:solidFill>
                  <a:latin typeface="Segoe UI"/>
                </a:rPr>
                <a:t>Apps</a:t>
              </a:r>
            </a:p>
          </p:txBody>
        </p:sp>
        <p:sp>
          <p:nvSpPr>
            <p:cNvPr id="113" name="Rectangle 112">
              <a:extLst>
                <a:ext uri="{FF2B5EF4-FFF2-40B4-BE49-F238E27FC236}">
                  <a16:creationId xmlns:a16="http://schemas.microsoft.com/office/drawing/2014/main" id="{1544F785-2DA1-4EAD-B0A1-E7D7E24D483B}"/>
                </a:ext>
              </a:extLst>
            </p:cNvPr>
            <p:cNvSpPr/>
            <p:nvPr/>
          </p:nvSpPr>
          <p:spPr>
            <a:xfrm>
              <a:off x="10955633" y="4502174"/>
              <a:ext cx="1025563" cy="596240"/>
            </a:xfrm>
            <a:prstGeom prst="rect">
              <a:avLst/>
            </a:prstGeom>
          </p:spPr>
          <p:txBody>
            <a:bodyPr wrap="none">
              <a:spAutoFit/>
            </a:bodyPr>
            <a:lstStyle/>
            <a:p>
              <a:pPr defTabSz="913830">
                <a:defRPr/>
              </a:pPr>
              <a:r>
                <a:rPr lang="en-US" sz="1566">
                  <a:solidFill>
                    <a:srgbClr val="353535"/>
                  </a:solidFill>
                  <a:latin typeface="Segoe UI"/>
                </a:rPr>
                <a:t>Business </a:t>
              </a:r>
            </a:p>
            <a:p>
              <a:pPr defTabSz="913830">
                <a:defRPr/>
              </a:pPr>
              <a:r>
                <a:rPr lang="en-US" sz="1566">
                  <a:solidFill>
                    <a:srgbClr val="353535"/>
                  </a:solidFill>
                  <a:latin typeface="Segoe UI"/>
                </a:rPr>
                <a:t>Sponsor</a:t>
              </a:r>
            </a:p>
          </p:txBody>
        </p:sp>
        <p:sp>
          <p:nvSpPr>
            <p:cNvPr id="117" name="Diamond 116">
              <a:extLst>
                <a:ext uri="{FF2B5EF4-FFF2-40B4-BE49-F238E27FC236}">
                  <a16:creationId xmlns:a16="http://schemas.microsoft.com/office/drawing/2014/main" id="{3EDCC2EE-C697-49AB-8A6F-34E99425BC8B}"/>
                </a:ext>
              </a:extLst>
            </p:cNvPr>
            <p:cNvSpPr/>
            <p:nvPr/>
          </p:nvSpPr>
          <p:spPr bwMode="auto">
            <a:xfrm>
              <a:off x="10509483" y="4650562"/>
              <a:ext cx="288000" cy="288000"/>
            </a:xfrm>
            <a:prstGeom prst="diamond">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3C66E15C-14A2-4582-BF67-1CE64A5125D5}"/>
                </a:ext>
              </a:extLst>
            </p:cNvPr>
            <p:cNvSpPr/>
            <p:nvPr/>
          </p:nvSpPr>
          <p:spPr>
            <a:xfrm>
              <a:off x="10380921" y="1856146"/>
              <a:ext cx="1065853" cy="345212"/>
            </a:xfrm>
            <a:prstGeom prst="rect">
              <a:avLst/>
            </a:prstGeom>
          </p:spPr>
          <p:txBody>
            <a:bodyPr wrap="none">
              <a:spAutoFit/>
            </a:bodyPr>
            <a:lstStyle/>
            <a:p>
              <a:pPr defTabSz="913830">
                <a:defRPr/>
              </a:pPr>
              <a:r>
                <a:rPr lang="en-GB" sz="1566">
                  <a:solidFill>
                    <a:srgbClr val="353535"/>
                  </a:solidFill>
                  <a:latin typeface="Segoe UI"/>
                </a:rPr>
                <a:t>Roadmap</a:t>
              </a:r>
              <a:endParaRPr lang="en-US" sz="1566">
                <a:solidFill>
                  <a:srgbClr val="353535"/>
                </a:solidFill>
                <a:latin typeface="Segoe UI"/>
              </a:endParaRPr>
            </a:p>
          </p:txBody>
        </p:sp>
        <p:sp>
          <p:nvSpPr>
            <p:cNvPr id="119" name="Diamond 118">
              <a:extLst>
                <a:ext uri="{FF2B5EF4-FFF2-40B4-BE49-F238E27FC236}">
                  <a16:creationId xmlns:a16="http://schemas.microsoft.com/office/drawing/2014/main" id="{2C5C292C-519C-4128-829F-C8769436FE49}"/>
                </a:ext>
              </a:extLst>
            </p:cNvPr>
            <p:cNvSpPr/>
            <p:nvPr/>
          </p:nvSpPr>
          <p:spPr bwMode="auto">
            <a:xfrm>
              <a:off x="9939421" y="1981068"/>
              <a:ext cx="288000" cy="288000"/>
            </a:xfrm>
            <a:prstGeom prst="diamond">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Diamond 119">
              <a:extLst>
                <a:ext uri="{FF2B5EF4-FFF2-40B4-BE49-F238E27FC236}">
                  <a16:creationId xmlns:a16="http://schemas.microsoft.com/office/drawing/2014/main" id="{EE776E97-80D0-42B3-9A68-6B770CF63E2A}"/>
                </a:ext>
              </a:extLst>
            </p:cNvPr>
            <p:cNvSpPr/>
            <p:nvPr/>
          </p:nvSpPr>
          <p:spPr bwMode="auto">
            <a:xfrm>
              <a:off x="7240876" y="1988199"/>
              <a:ext cx="288000" cy="288000"/>
            </a:xfrm>
            <a:prstGeom prst="diamond">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Diamond 120">
              <a:extLst>
                <a:ext uri="{FF2B5EF4-FFF2-40B4-BE49-F238E27FC236}">
                  <a16:creationId xmlns:a16="http://schemas.microsoft.com/office/drawing/2014/main" id="{94AC3290-7862-4D15-AF60-BD969AF9878F}"/>
                </a:ext>
              </a:extLst>
            </p:cNvPr>
            <p:cNvSpPr/>
            <p:nvPr/>
          </p:nvSpPr>
          <p:spPr bwMode="auto">
            <a:xfrm>
              <a:off x="6714777" y="4630935"/>
              <a:ext cx="288000" cy="288000"/>
            </a:xfrm>
            <a:prstGeom prst="diamond">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Diamond 121">
              <a:extLst>
                <a:ext uri="{FF2B5EF4-FFF2-40B4-BE49-F238E27FC236}">
                  <a16:creationId xmlns:a16="http://schemas.microsoft.com/office/drawing/2014/main" id="{EBAB86E2-E53F-4FC9-93B7-1013F53AEFA3}"/>
                </a:ext>
              </a:extLst>
            </p:cNvPr>
            <p:cNvSpPr/>
            <p:nvPr/>
          </p:nvSpPr>
          <p:spPr bwMode="auto">
            <a:xfrm>
              <a:off x="10800304" y="5839106"/>
              <a:ext cx="288000" cy="288000"/>
            </a:xfrm>
            <a:prstGeom prst="diamond">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5607288F-ECC1-40E5-B257-912B50ABEC64}"/>
                </a:ext>
              </a:extLst>
            </p:cNvPr>
            <p:cNvSpPr/>
            <p:nvPr/>
          </p:nvSpPr>
          <p:spPr>
            <a:xfrm>
              <a:off x="10661854" y="6170876"/>
              <a:ext cx="578057" cy="345212"/>
            </a:xfrm>
            <a:prstGeom prst="rect">
              <a:avLst/>
            </a:prstGeom>
          </p:spPr>
          <p:txBody>
            <a:bodyPr wrap="none">
              <a:spAutoFit/>
            </a:bodyPr>
            <a:lstStyle/>
            <a:p>
              <a:pPr defTabSz="913830">
                <a:defRPr/>
              </a:pPr>
              <a:r>
                <a:rPr lang="en-US" sz="1566">
                  <a:solidFill>
                    <a:srgbClr val="353535"/>
                  </a:solidFill>
                  <a:latin typeface="Segoe UI"/>
                </a:rPr>
                <a:t>COE</a:t>
              </a:r>
            </a:p>
          </p:txBody>
        </p:sp>
      </p:grpSp>
      <p:sp>
        <p:nvSpPr>
          <p:cNvPr id="6" name="Title 5">
            <a:extLst>
              <a:ext uri="{FF2B5EF4-FFF2-40B4-BE49-F238E27FC236}">
                <a16:creationId xmlns:a16="http://schemas.microsoft.com/office/drawing/2014/main" id="{DF667F84-1A7D-43E5-9FEC-837C7FC57B9B}"/>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The Power Platform Enablement Journey</a:t>
            </a:r>
            <a:endParaRPr lang="en-US"/>
          </a:p>
        </p:txBody>
      </p:sp>
    </p:spTree>
    <p:custDataLst>
      <p:tags r:id="rId1"/>
    </p:custDataLst>
    <p:extLst>
      <p:ext uri="{BB962C8B-B14F-4D97-AF65-F5344CB8AC3E}">
        <p14:creationId xmlns:p14="http://schemas.microsoft.com/office/powerpoint/2010/main" val="32597233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AA985D-E3A9-4398-839E-BAC98703D388}"/>
              </a:ext>
            </a:extLst>
          </p:cNvPr>
          <p:cNvSpPr>
            <a:spLocks noGrp="1"/>
          </p:cNvSpPr>
          <p:nvPr>
            <p:ph type="title"/>
          </p:nvPr>
        </p:nvSpPr>
        <p:spPr>
          <a:xfrm>
            <a:off x="455995" y="620428"/>
            <a:ext cx="11306469" cy="403137"/>
          </a:xfrm>
        </p:spPr>
        <p:txBody>
          <a:bodyPr/>
          <a:lstStyle/>
          <a:p>
            <a:r>
              <a:rPr lang="en-US" dirty="0"/>
              <a:t>Demo – Email intake using AI models to analyze and route</a:t>
            </a:r>
          </a:p>
        </p:txBody>
      </p:sp>
      <p:sp>
        <p:nvSpPr>
          <p:cNvPr id="5" name="Text Placeholder 4">
            <a:extLst>
              <a:ext uri="{FF2B5EF4-FFF2-40B4-BE49-F238E27FC236}">
                <a16:creationId xmlns:a16="http://schemas.microsoft.com/office/drawing/2014/main" id="{0CDF8E96-D014-4700-A4B9-A827B52C69A8}"/>
              </a:ext>
            </a:extLst>
          </p:cNvPr>
          <p:cNvSpPr>
            <a:spLocks noGrp="1"/>
          </p:cNvSpPr>
          <p:nvPr>
            <p:ph type="body" sz="quarter" idx="10"/>
          </p:nvPr>
        </p:nvSpPr>
        <p:spPr>
          <a:xfrm>
            <a:off x="455613" y="1299892"/>
            <a:ext cx="5377106" cy="603250"/>
          </a:xfrm>
        </p:spPr>
        <p:txBody>
          <a:bodyPr/>
          <a:lstStyle/>
          <a:p>
            <a:r>
              <a:rPr lang="en-US" dirty="0"/>
              <a:t>Use Case – Capture Emails intake to analyze and route them to operation teams</a:t>
            </a:r>
          </a:p>
        </p:txBody>
      </p:sp>
      <p:sp>
        <p:nvSpPr>
          <p:cNvPr id="6" name="Text Placeholder 5">
            <a:extLst>
              <a:ext uri="{FF2B5EF4-FFF2-40B4-BE49-F238E27FC236}">
                <a16:creationId xmlns:a16="http://schemas.microsoft.com/office/drawing/2014/main" id="{3D120CDD-9222-4DBE-B797-6B1CC6F4902F}"/>
              </a:ext>
            </a:extLst>
          </p:cNvPr>
          <p:cNvSpPr>
            <a:spLocks noGrp="1"/>
          </p:cNvSpPr>
          <p:nvPr>
            <p:ph type="body" sz="quarter" idx="11"/>
          </p:nvPr>
        </p:nvSpPr>
        <p:spPr>
          <a:xfrm>
            <a:off x="455613" y="2085704"/>
            <a:ext cx="5377106" cy="2520950"/>
          </a:xfrm>
        </p:spPr>
        <p:txBody>
          <a:bodyPr/>
          <a:lstStyle/>
          <a:p>
            <a:r>
              <a:rPr lang="en-US"/>
              <a:t>Emails are monitored by Power Automate flow capability and convert them into cases (custom entity) and contacts (standard).</a:t>
            </a:r>
          </a:p>
          <a:p>
            <a:r>
              <a:rPr lang="en-US"/>
              <a:t>Email content analyzed based on detected language to get sentiment and topic categorization analysis, to route and assign the case to the appropriate work teams or queues. </a:t>
            </a:r>
          </a:p>
        </p:txBody>
      </p:sp>
      <p:sp>
        <p:nvSpPr>
          <p:cNvPr id="13" name="Picture Placeholder 12">
            <a:extLst>
              <a:ext uri="{FF2B5EF4-FFF2-40B4-BE49-F238E27FC236}">
                <a16:creationId xmlns:a16="http://schemas.microsoft.com/office/drawing/2014/main" id="{046E8E5C-AB1C-4B52-B878-DBDD7DCD985E}"/>
              </a:ext>
            </a:extLst>
          </p:cNvPr>
          <p:cNvSpPr>
            <a:spLocks noGrp="1"/>
          </p:cNvSpPr>
          <p:nvPr>
            <p:ph type="pic" sz="quarter" idx="12"/>
          </p:nvPr>
        </p:nvSpPr>
        <p:spPr/>
      </p:sp>
      <p:sp>
        <p:nvSpPr>
          <p:cNvPr id="12" name="Rectangle 11">
            <a:extLst>
              <a:ext uri="{FF2B5EF4-FFF2-40B4-BE49-F238E27FC236}">
                <a16:creationId xmlns:a16="http://schemas.microsoft.com/office/drawing/2014/main" id="{0843B69A-3632-4353-8686-4E40486B5554}"/>
              </a:ext>
            </a:extLst>
          </p:cNvPr>
          <p:cNvSpPr/>
          <p:nvPr/>
        </p:nvSpPr>
        <p:spPr bwMode="auto">
          <a:xfrm>
            <a:off x="390732" y="4269869"/>
            <a:ext cx="1090811" cy="316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372" b="1">
                <a:solidFill>
                  <a:srgbClr val="3C3C41"/>
                </a:solidFill>
                <a:latin typeface="Segoe UI Semibold"/>
                <a:cs typeface="Segoe UI" pitchFamily="34" charset="0"/>
              </a:rPr>
              <a:t>Emails</a:t>
            </a:r>
          </a:p>
        </p:txBody>
      </p:sp>
      <p:grpSp>
        <p:nvGrpSpPr>
          <p:cNvPr id="3" name="Group 2">
            <a:extLst>
              <a:ext uri="{FF2B5EF4-FFF2-40B4-BE49-F238E27FC236}">
                <a16:creationId xmlns:a16="http://schemas.microsoft.com/office/drawing/2014/main" id="{489A2C49-ECEC-405F-8EE6-ACDDEE88C823}"/>
              </a:ext>
            </a:extLst>
          </p:cNvPr>
          <p:cNvGrpSpPr/>
          <p:nvPr/>
        </p:nvGrpSpPr>
        <p:grpSpPr>
          <a:xfrm>
            <a:off x="1886911" y="3487573"/>
            <a:ext cx="1090811" cy="1098667"/>
            <a:chOff x="1924747" y="3557009"/>
            <a:chExt cx="1112684" cy="1120698"/>
          </a:xfrm>
        </p:grpSpPr>
        <p:grpSp>
          <p:nvGrpSpPr>
            <p:cNvPr id="20" name="Group 19">
              <a:extLst>
                <a:ext uri="{FF2B5EF4-FFF2-40B4-BE49-F238E27FC236}">
                  <a16:creationId xmlns:a16="http://schemas.microsoft.com/office/drawing/2014/main" id="{77CD8B2B-7AD5-4480-94E8-4DE3D672B967}"/>
                </a:ext>
              </a:extLst>
            </p:cNvPr>
            <p:cNvGrpSpPr/>
            <p:nvPr/>
          </p:nvGrpSpPr>
          <p:grpSpPr>
            <a:xfrm>
              <a:off x="2163422" y="3557009"/>
              <a:ext cx="720000" cy="720000"/>
              <a:chOff x="7952816" y="2282815"/>
              <a:chExt cx="1072190" cy="1072190"/>
            </a:xfrm>
          </p:grpSpPr>
          <p:sp>
            <p:nvSpPr>
              <p:cNvPr id="21" name="Oval 20">
                <a:extLst>
                  <a:ext uri="{FF2B5EF4-FFF2-40B4-BE49-F238E27FC236}">
                    <a16:creationId xmlns:a16="http://schemas.microsoft.com/office/drawing/2014/main" id="{C4A35C16-27BF-405D-BDAB-DE67E7F6CF6F}"/>
                  </a:ext>
                </a:extLst>
              </p:cNvPr>
              <p:cNvSpPr/>
              <p:nvPr/>
            </p:nvSpPr>
            <p:spPr bwMode="auto">
              <a:xfrm>
                <a:off x="7952816" y="2282815"/>
                <a:ext cx="1072190" cy="1072190"/>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479" tIns="131584" rIns="164479" bIns="131584" numCol="1" spcCol="0" rtlCol="0" fromWordArt="0" anchor="ctr" anchorCtr="0" forceAA="0" compatLnSpc="1">
                <a:prstTxWarp prst="textNoShape">
                  <a:avLst/>
                </a:prstTxWarp>
                <a:noAutofit/>
              </a:bodyPr>
              <a:lstStyle/>
              <a:p>
                <a:pPr defTabSz="838490" fontAlgn="base">
                  <a:spcBef>
                    <a:spcPct val="0"/>
                  </a:spcBef>
                  <a:spcAft>
                    <a:spcPct val="0"/>
                  </a:spcAft>
                  <a:defRPr/>
                </a:pPr>
                <a:endParaRPr lang="en-US" sz="1799">
                  <a:solidFill>
                    <a:srgbClr val="3C3C41"/>
                  </a:solidFill>
                  <a:latin typeface="Segoe UI"/>
                  <a:cs typeface="Segoe UI" pitchFamily="34" charset="0"/>
                </a:endParaRPr>
              </a:p>
            </p:txBody>
          </p:sp>
          <p:grpSp>
            <p:nvGrpSpPr>
              <p:cNvPr id="22" name="Group 21">
                <a:extLst>
                  <a:ext uri="{FF2B5EF4-FFF2-40B4-BE49-F238E27FC236}">
                    <a16:creationId xmlns:a16="http://schemas.microsoft.com/office/drawing/2014/main" id="{4956EC4F-2CB4-4520-9E40-93866697889E}"/>
                  </a:ext>
                </a:extLst>
              </p:cNvPr>
              <p:cNvGrpSpPr/>
              <p:nvPr/>
            </p:nvGrpSpPr>
            <p:grpSpPr>
              <a:xfrm>
                <a:off x="8221303" y="2615598"/>
                <a:ext cx="535217" cy="406625"/>
                <a:chOff x="-1146792" y="678443"/>
                <a:chExt cx="1017587" cy="773113"/>
              </a:xfrm>
              <a:solidFill>
                <a:srgbClr val="D2D2D2"/>
              </a:solidFill>
            </p:grpSpPr>
            <p:sp>
              <p:nvSpPr>
                <p:cNvPr id="23" name="Freeform 5">
                  <a:extLst>
                    <a:ext uri="{FF2B5EF4-FFF2-40B4-BE49-F238E27FC236}">
                      <a16:creationId xmlns:a16="http://schemas.microsoft.com/office/drawing/2014/main" id="{AF1FF3E5-0DF0-4853-88FD-7F9D0F114419}"/>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21">
                    <a:defRPr/>
                  </a:pPr>
                  <a:endParaRPr lang="en-US" sz="1919">
                    <a:solidFill>
                      <a:srgbClr val="3C3C41"/>
                    </a:solidFill>
                    <a:latin typeface="Segoe UI"/>
                  </a:endParaRPr>
                </a:p>
              </p:txBody>
            </p:sp>
            <p:sp>
              <p:nvSpPr>
                <p:cNvPr id="24" name="Freeform 6">
                  <a:extLst>
                    <a:ext uri="{FF2B5EF4-FFF2-40B4-BE49-F238E27FC236}">
                      <a16:creationId xmlns:a16="http://schemas.microsoft.com/office/drawing/2014/main" id="{A9EE989D-A21A-4749-A06D-68869C52D679}"/>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21">
                    <a:defRPr/>
                  </a:pPr>
                  <a:endParaRPr lang="en-US" sz="1919">
                    <a:solidFill>
                      <a:srgbClr val="3C3C41"/>
                    </a:solidFill>
                    <a:latin typeface="Segoe UI"/>
                  </a:endParaRPr>
                </a:p>
              </p:txBody>
            </p:sp>
          </p:grpSp>
        </p:grpSp>
        <p:sp>
          <p:nvSpPr>
            <p:cNvPr id="39" name="Rectangle 38">
              <a:extLst>
                <a:ext uri="{FF2B5EF4-FFF2-40B4-BE49-F238E27FC236}">
                  <a16:creationId xmlns:a16="http://schemas.microsoft.com/office/drawing/2014/main" id="{176EF686-704B-4F2C-9F48-F2CB8D33F305}"/>
                </a:ext>
              </a:extLst>
            </p:cNvPr>
            <p:cNvSpPr/>
            <p:nvPr/>
          </p:nvSpPr>
          <p:spPr bwMode="auto">
            <a:xfrm>
              <a:off x="1924747" y="4354992"/>
              <a:ext cx="1112684" cy="322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372" b="1">
                  <a:solidFill>
                    <a:srgbClr val="3C3C41"/>
                  </a:solidFill>
                  <a:latin typeface="Segoe UI Semibold"/>
                  <a:cs typeface="Segoe UI" pitchFamily="34" charset="0"/>
                </a:rPr>
                <a:t>Power </a:t>
              </a:r>
              <a:br>
                <a:rPr lang="en-US" sz="1372" b="1">
                  <a:solidFill>
                    <a:srgbClr val="3C3C41"/>
                  </a:solidFill>
                  <a:latin typeface="Segoe UI Semibold"/>
                  <a:cs typeface="Segoe UI" pitchFamily="34" charset="0"/>
                </a:rPr>
              </a:br>
              <a:r>
                <a:rPr lang="en-US" sz="1372" b="1">
                  <a:solidFill>
                    <a:srgbClr val="3C3C41"/>
                  </a:solidFill>
                  <a:latin typeface="Segoe UI Semibold"/>
                  <a:cs typeface="Segoe UI" pitchFamily="34" charset="0"/>
                </a:rPr>
                <a:t>Automate</a:t>
              </a:r>
            </a:p>
          </p:txBody>
        </p:sp>
      </p:grpSp>
      <p:sp>
        <p:nvSpPr>
          <p:cNvPr id="43" name="Rectangle 42">
            <a:extLst>
              <a:ext uri="{FF2B5EF4-FFF2-40B4-BE49-F238E27FC236}">
                <a16:creationId xmlns:a16="http://schemas.microsoft.com/office/drawing/2014/main" id="{DBA12068-0DC3-4730-83A3-D341F5E5D5A3}"/>
              </a:ext>
            </a:extLst>
          </p:cNvPr>
          <p:cNvSpPr/>
          <p:nvPr/>
        </p:nvSpPr>
        <p:spPr bwMode="auto">
          <a:xfrm>
            <a:off x="4734911" y="4269869"/>
            <a:ext cx="1090811" cy="316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372" b="1">
                <a:solidFill>
                  <a:srgbClr val="3C3C41"/>
                </a:solidFill>
                <a:latin typeface="Segoe UI Semibold"/>
                <a:cs typeface="Segoe UI" pitchFamily="34" charset="0"/>
              </a:rPr>
              <a:t>Power Apps</a:t>
            </a:r>
            <a:br>
              <a:rPr lang="en-US" sz="1372" b="1">
                <a:solidFill>
                  <a:srgbClr val="3C3C41"/>
                </a:solidFill>
                <a:latin typeface="Segoe UI Semibold"/>
                <a:cs typeface="Segoe UI" pitchFamily="34" charset="0"/>
              </a:rPr>
            </a:br>
            <a:r>
              <a:rPr lang="en-US" sz="1372" b="1">
                <a:solidFill>
                  <a:srgbClr val="3C3C41"/>
                </a:solidFill>
                <a:latin typeface="Segoe UI Semibold"/>
                <a:cs typeface="Segoe UI" pitchFamily="34" charset="0"/>
              </a:rPr>
              <a:t>Case Management</a:t>
            </a:r>
          </a:p>
        </p:txBody>
      </p:sp>
      <p:cxnSp>
        <p:nvCxnSpPr>
          <p:cNvPr id="48" name="Straight Arrow Connector 47">
            <a:extLst>
              <a:ext uri="{FF2B5EF4-FFF2-40B4-BE49-F238E27FC236}">
                <a16:creationId xmlns:a16="http://schemas.microsoft.com/office/drawing/2014/main" id="{221D1A4D-4F78-4984-B670-E09B92FF6BB8}"/>
              </a:ext>
            </a:extLst>
          </p:cNvPr>
          <p:cNvCxnSpPr>
            <a:cxnSpLocks/>
            <a:stCxn id="35" idx="6"/>
            <a:endCxn id="21" idx="2"/>
          </p:cNvCxnSpPr>
          <p:nvPr/>
        </p:nvCxnSpPr>
        <p:spPr>
          <a:xfrm>
            <a:off x="1321605" y="3839107"/>
            <a:ext cx="799289" cy="138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CD79651-3DA3-41C4-99F7-45E7F0D8C020}"/>
              </a:ext>
            </a:extLst>
          </p:cNvPr>
          <p:cNvSpPr/>
          <p:nvPr/>
        </p:nvSpPr>
        <p:spPr bwMode="auto">
          <a:xfrm>
            <a:off x="1825881" y="5654413"/>
            <a:ext cx="1090811" cy="316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372" b="1">
                <a:solidFill>
                  <a:srgbClr val="3C3C41"/>
                </a:solidFill>
                <a:latin typeface="Segoe UI Semibold"/>
                <a:cs typeface="Segoe UI" pitchFamily="34" charset="0"/>
              </a:rPr>
              <a:t>Power AI</a:t>
            </a:r>
            <a:br>
              <a:rPr lang="en-US" sz="1372" b="1">
                <a:solidFill>
                  <a:srgbClr val="3C3C41"/>
                </a:solidFill>
                <a:latin typeface="Segoe UI Semibold"/>
                <a:cs typeface="Segoe UI" pitchFamily="34" charset="0"/>
              </a:rPr>
            </a:br>
            <a:r>
              <a:rPr lang="en-US" sz="1372" b="1">
                <a:solidFill>
                  <a:srgbClr val="3C3C41"/>
                </a:solidFill>
                <a:latin typeface="Segoe UI Semibold"/>
                <a:cs typeface="Segoe UI" pitchFamily="34" charset="0"/>
              </a:rPr>
              <a:t>Builder</a:t>
            </a:r>
          </a:p>
        </p:txBody>
      </p:sp>
      <p:grpSp>
        <p:nvGrpSpPr>
          <p:cNvPr id="7" name="Group 6">
            <a:extLst>
              <a:ext uri="{FF2B5EF4-FFF2-40B4-BE49-F238E27FC236}">
                <a16:creationId xmlns:a16="http://schemas.microsoft.com/office/drawing/2014/main" id="{AE4157E4-7255-4CA4-8450-858C33E2D2B9}"/>
              </a:ext>
            </a:extLst>
          </p:cNvPr>
          <p:cNvGrpSpPr/>
          <p:nvPr/>
        </p:nvGrpSpPr>
        <p:grpSpPr>
          <a:xfrm>
            <a:off x="615759" y="3486184"/>
            <a:ext cx="705846" cy="705846"/>
            <a:chOff x="2343717" y="5429533"/>
            <a:chExt cx="720000" cy="720000"/>
          </a:xfrm>
        </p:grpSpPr>
        <p:sp>
          <p:nvSpPr>
            <p:cNvPr id="35" name="Oval 34">
              <a:extLst>
                <a:ext uri="{FF2B5EF4-FFF2-40B4-BE49-F238E27FC236}">
                  <a16:creationId xmlns:a16="http://schemas.microsoft.com/office/drawing/2014/main" id="{466BB06B-36F0-445E-9570-7C5BEC6F497B}"/>
                </a:ext>
              </a:extLst>
            </p:cNvPr>
            <p:cNvSpPr/>
            <p:nvPr/>
          </p:nvSpPr>
          <p:spPr bwMode="auto">
            <a:xfrm>
              <a:off x="2343717" y="5429533"/>
              <a:ext cx="720000" cy="720000"/>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479" tIns="131584" rIns="164479" bIns="131584" numCol="1" spcCol="0" rtlCol="0" fromWordArt="0" anchor="ctr" anchorCtr="0" forceAA="0" compatLnSpc="1">
              <a:prstTxWarp prst="textNoShape">
                <a:avLst/>
              </a:prstTxWarp>
              <a:noAutofit/>
            </a:bodyPr>
            <a:lstStyle/>
            <a:p>
              <a:pPr defTabSz="838490" fontAlgn="base">
                <a:spcBef>
                  <a:spcPct val="0"/>
                </a:spcBef>
                <a:spcAft>
                  <a:spcPct val="0"/>
                </a:spcAft>
                <a:defRPr/>
              </a:pPr>
              <a:endParaRPr lang="en-US" sz="1799">
                <a:solidFill>
                  <a:srgbClr val="3C3C41"/>
                </a:solidFill>
                <a:latin typeface="Segoe UI"/>
                <a:cs typeface="Segoe UI" pitchFamily="34" charset="0"/>
              </a:endParaRPr>
            </a:p>
          </p:txBody>
        </p:sp>
        <p:pic>
          <p:nvPicPr>
            <p:cNvPr id="2" name="Picture 33">
              <a:extLst>
                <a:ext uri="{FF2B5EF4-FFF2-40B4-BE49-F238E27FC236}">
                  <a16:creationId xmlns:a16="http://schemas.microsoft.com/office/drawing/2014/main" id="{1BC2DF00-B09F-4070-8596-A8BB09533FA7}"/>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2505717" y="5591533"/>
              <a:ext cx="396000"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 name="Group 43">
            <a:extLst>
              <a:ext uri="{FF2B5EF4-FFF2-40B4-BE49-F238E27FC236}">
                <a16:creationId xmlns:a16="http://schemas.microsoft.com/office/drawing/2014/main" id="{626DBC80-456D-4C83-9B26-79F20FE0C7F9}"/>
              </a:ext>
            </a:extLst>
          </p:cNvPr>
          <p:cNvGrpSpPr/>
          <p:nvPr/>
        </p:nvGrpSpPr>
        <p:grpSpPr>
          <a:xfrm>
            <a:off x="2072723" y="4900974"/>
            <a:ext cx="705846" cy="705846"/>
            <a:chOff x="5422176" y="2294888"/>
            <a:chExt cx="1072190" cy="1072190"/>
          </a:xfrm>
        </p:grpSpPr>
        <p:sp>
          <p:nvSpPr>
            <p:cNvPr id="45" name="Oval 44">
              <a:extLst>
                <a:ext uri="{FF2B5EF4-FFF2-40B4-BE49-F238E27FC236}">
                  <a16:creationId xmlns:a16="http://schemas.microsoft.com/office/drawing/2014/main" id="{2F7F7E51-1C01-4F11-A2C1-07A34B33BEC5}"/>
                </a:ext>
              </a:extLst>
            </p:cNvPr>
            <p:cNvSpPr/>
            <p:nvPr/>
          </p:nvSpPr>
          <p:spPr bwMode="auto">
            <a:xfrm>
              <a:off x="5422176" y="2294888"/>
              <a:ext cx="1072190" cy="1072190"/>
            </a:xfrm>
            <a:prstGeom prst="ellipse">
              <a:avLst/>
            </a:prstGeom>
            <a:solidFill>
              <a:srgbClr val="74277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479" tIns="131584" rIns="164479" bIns="131584" numCol="1" spcCol="0" rtlCol="0" fromWordArt="0" anchor="ctr" anchorCtr="0" forceAA="0" compatLnSpc="1">
              <a:prstTxWarp prst="textNoShape">
                <a:avLst/>
              </a:prstTxWarp>
              <a:noAutofit/>
            </a:bodyPr>
            <a:lstStyle/>
            <a:p>
              <a:pPr defTabSz="838490" fontAlgn="base">
                <a:spcBef>
                  <a:spcPct val="0"/>
                </a:spcBef>
                <a:spcAft>
                  <a:spcPct val="0"/>
                </a:spcAft>
                <a:defRPr/>
              </a:pPr>
              <a:endParaRPr lang="en-US" sz="1799">
                <a:solidFill>
                  <a:srgbClr val="3C3C41"/>
                </a:solidFill>
                <a:latin typeface="Segoe UI"/>
                <a:cs typeface="Segoe UI" pitchFamily="34" charset="0"/>
              </a:endParaRPr>
            </a:p>
          </p:txBody>
        </p:sp>
        <p:grpSp>
          <p:nvGrpSpPr>
            <p:cNvPr id="46" name="Group 4">
              <a:extLst>
                <a:ext uri="{FF2B5EF4-FFF2-40B4-BE49-F238E27FC236}">
                  <a16:creationId xmlns:a16="http://schemas.microsoft.com/office/drawing/2014/main" id="{55EA1F67-3A4B-4BAB-9E91-A34530167D9A}"/>
                </a:ext>
              </a:extLst>
            </p:cNvPr>
            <p:cNvGrpSpPr>
              <a:grpSpLocks noChangeAspect="1"/>
            </p:cNvGrpSpPr>
            <p:nvPr/>
          </p:nvGrpSpPr>
          <p:grpSpPr bwMode="auto">
            <a:xfrm>
              <a:off x="5713275" y="2642451"/>
              <a:ext cx="489992" cy="377064"/>
              <a:chOff x="2880" y="2176"/>
              <a:chExt cx="256" cy="197"/>
            </a:xfrm>
            <a:solidFill>
              <a:srgbClr val="D2D2D2"/>
            </a:solidFill>
          </p:grpSpPr>
          <p:sp>
            <p:nvSpPr>
              <p:cNvPr id="47" name="Freeform 5">
                <a:extLst>
                  <a:ext uri="{FF2B5EF4-FFF2-40B4-BE49-F238E27FC236}">
                    <a16:creationId xmlns:a16="http://schemas.microsoft.com/office/drawing/2014/main" id="{6D35D7E1-1CC2-4606-A1A0-5A702E59428F}"/>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3C3C41"/>
                  </a:solidFill>
                  <a:latin typeface="Segoe UI"/>
                </a:endParaRPr>
              </a:p>
            </p:txBody>
          </p:sp>
          <p:sp>
            <p:nvSpPr>
              <p:cNvPr id="49" name="Freeform 6">
                <a:extLst>
                  <a:ext uri="{FF2B5EF4-FFF2-40B4-BE49-F238E27FC236}">
                    <a16:creationId xmlns:a16="http://schemas.microsoft.com/office/drawing/2014/main" id="{1C593DBA-FAD9-49EB-8F05-92731FFC4945}"/>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3C3C41"/>
                  </a:solidFill>
                  <a:latin typeface="Segoe UI"/>
                </a:endParaRPr>
              </a:p>
            </p:txBody>
          </p:sp>
          <p:sp>
            <p:nvSpPr>
              <p:cNvPr id="51" name="Freeform 7">
                <a:extLst>
                  <a:ext uri="{FF2B5EF4-FFF2-40B4-BE49-F238E27FC236}">
                    <a16:creationId xmlns:a16="http://schemas.microsoft.com/office/drawing/2014/main" id="{171CB3EA-4DDC-4B8F-8963-899114D7513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3C3C41"/>
                  </a:solidFill>
                  <a:latin typeface="Segoe UI"/>
                </a:endParaRPr>
              </a:p>
            </p:txBody>
          </p:sp>
          <p:sp>
            <p:nvSpPr>
              <p:cNvPr id="52" name="Freeform 8">
                <a:extLst>
                  <a:ext uri="{FF2B5EF4-FFF2-40B4-BE49-F238E27FC236}">
                    <a16:creationId xmlns:a16="http://schemas.microsoft.com/office/drawing/2014/main" id="{C1C0FF0A-8507-4B6E-8EA7-A884041EAF97}"/>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3C3C41"/>
                  </a:solidFill>
                  <a:latin typeface="Segoe UI"/>
                </a:endParaRPr>
              </a:p>
            </p:txBody>
          </p:sp>
          <p:sp>
            <p:nvSpPr>
              <p:cNvPr id="53" name="Freeform 9">
                <a:extLst>
                  <a:ext uri="{FF2B5EF4-FFF2-40B4-BE49-F238E27FC236}">
                    <a16:creationId xmlns:a16="http://schemas.microsoft.com/office/drawing/2014/main" id="{5F9703FD-F7A9-4752-85E7-C11FF8F731E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3C3C41"/>
                  </a:solidFill>
                  <a:latin typeface="Segoe UI"/>
                </a:endParaRPr>
              </a:p>
            </p:txBody>
          </p:sp>
        </p:grpSp>
      </p:grpSp>
      <p:cxnSp>
        <p:nvCxnSpPr>
          <p:cNvPr id="29" name="Connector: Elbow 28">
            <a:extLst>
              <a:ext uri="{FF2B5EF4-FFF2-40B4-BE49-F238E27FC236}">
                <a16:creationId xmlns:a16="http://schemas.microsoft.com/office/drawing/2014/main" id="{84FA08E1-156F-4754-8E12-351B2B881DA5}"/>
              </a:ext>
            </a:extLst>
          </p:cNvPr>
          <p:cNvCxnSpPr>
            <a:cxnSpLocks/>
            <a:stCxn id="45" idx="6"/>
            <a:endCxn id="21" idx="6"/>
          </p:cNvCxnSpPr>
          <p:nvPr/>
        </p:nvCxnSpPr>
        <p:spPr>
          <a:xfrm flipV="1">
            <a:off x="2778570" y="3840496"/>
            <a:ext cx="48171" cy="1413401"/>
          </a:xfrm>
          <a:prstGeom prst="bentConnector3">
            <a:avLst>
              <a:gd name="adj1" fmla="val 56523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4ABEB7-7CE1-49C2-810B-095215DD7684}"/>
              </a:ext>
            </a:extLst>
          </p:cNvPr>
          <p:cNvCxnSpPr>
            <a:cxnSpLocks/>
            <a:stCxn id="21" idx="2"/>
            <a:endCxn id="45" idx="2"/>
          </p:cNvCxnSpPr>
          <p:nvPr/>
        </p:nvCxnSpPr>
        <p:spPr>
          <a:xfrm rot="10800000" flipV="1">
            <a:off x="2072725" y="3840495"/>
            <a:ext cx="48171" cy="1413401"/>
          </a:xfrm>
          <a:prstGeom prst="bentConnector3">
            <a:avLst>
              <a:gd name="adj1" fmla="val 56523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B59C2A2-7DF4-4105-99E3-7DEFC715EE82}"/>
              </a:ext>
            </a:extLst>
          </p:cNvPr>
          <p:cNvCxnSpPr>
            <a:cxnSpLocks/>
            <a:stCxn id="21" idx="6"/>
          </p:cNvCxnSpPr>
          <p:nvPr/>
        </p:nvCxnSpPr>
        <p:spPr>
          <a:xfrm>
            <a:off x="2826741" y="3840496"/>
            <a:ext cx="2108801" cy="147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1B559C5F-8373-4DEC-A7DA-FC2597FE9FE7}"/>
              </a:ext>
            </a:extLst>
          </p:cNvPr>
          <p:cNvSpPr/>
          <p:nvPr/>
        </p:nvSpPr>
        <p:spPr bwMode="auto">
          <a:xfrm>
            <a:off x="3234120" y="4921571"/>
            <a:ext cx="2371766" cy="1129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31935" fontAlgn="base">
              <a:spcBef>
                <a:spcPct val="0"/>
              </a:spcBef>
              <a:spcAft>
                <a:spcPts val="400"/>
              </a:spcAft>
              <a:defRPr/>
            </a:pPr>
            <a:r>
              <a:rPr lang="en-US" sz="1372" b="1">
                <a:solidFill>
                  <a:srgbClr val="3C3C41"/>
                </a:solidFill>
                <a:latin typeface="Segoe UI"/>
                <a:cs typeface="Segoe UI" pitchFamily="34" charset="0"/>
              </a:rPr>
              <a:t>Power AI Models</a:t>
            </a:r>
            <a:br>
              <a:rPr lang="en-US" sz="1372" b="1">
                <a:solidFill>
                  <a:srgbClr val="3C3C41"/>
                </a:solidFill>
                <a:latin typeface="Segoe UI"/>
                <a:cs typeface="Segoe UI" pitchFamily="34" charset="0"/>
              </a:rPr>
            </a:br>
            <a:r>
              <a:rPr lang="en-US" sz="1372">
                <a:solidFill>
                  <a:srgbClr val="3C3C41"/>
                </a:solidFill>
                <a:latin typeface="Segoe UI"/>
                <a:cs typeface="Segoe UI" pitchFamily="34" charset="0"/>
              </a:rPr>
              <a:t>1. Language detection</a:t>
            </a:r>
          </a:p>
          <a:p>
            <a:pPr defTabSz="931935" fontAlgn="base">
              <a:spcBef>
                <a:spcPct val="0"/>
              </a:spcBef>
              <a:spcAft>
                <a:spcPts val="400"/>
              </a:spcAft>
              <a:defRPr/>
            </a:pPr>
            <a:r>
              <a:rPr lang="en-US" sz="1372">
                <a:solidFill>
                  <a:srgbClr val="3C3C41"/>
                </a:solidFill>
                <a:latin typeface="Segoe UI"/>
                <a:cs typeface="Segoe UI" pitchFamily="34" charset="0"/>
              </a:rPr>
              <a:t>2. Sentiment analysis</a:t>
            </a:r>
          </a:p>
          <a:p>
            <a:pPr defTabSz="931935" fontAlgn="base">
              <a:spcBef>
                <a:spcPct val="0"/>
              </a:spcBef>
              <a:spcAft>
                <a:spcPts val="400"/>
              </a:spcAft>
              <a:defRPr/>
            </a:pPr>
            <a:r>
              <a:rPr lang="en-US" sz="1372">
                <a:solidFill>
                  <a:srgbClr val="3C3C41"/>
                </a:solidFill>
                <a:latin typeface="Segoe UI"/>
                <a:cs typeface="Segoe UI" pitchFamily="34" charset="0"/>
              </a:rPr>
              <a:t>3. Category classification</a:t>
            </a:r>
          </a:p>
        </p:txBody>
      </p:sp>
      <p:sp>
        <p:nvSpPr>
          <p:cNvPr id="70" name="TextBox 69">
            <a:extLst>
              <a:ext uri="{FF2B5EF4-FFF2-40B4-BE49-F238E27FC236}">
                <a16:creationId xmlns:a16="http://schemas.microsoft.com/office/drawing/2014/main" id="{5A63C68A-996A-4AE5-A122-021A97F3BB0D}"/>
              </a:ext>
            </a:extLst>
          </p:cNvPr>
          <p:cNvSpPr txBox="1"/>
          <p:nvPr/>
        </p:nvSpPr>
        <p:spPr>
          <a:xfrm>
            <a:off x="478426" y="6212296"/>
            <a:ext cx="11140993" cy="301727"/>
          </a:xfrm>
          <a:prstGeom prst="rect">
            <a:avLst/>
          </a:prstGeom>
          <a:noFill/>
        </p:spPr>
        <p:txBody>
          <a:bodyPr wrap="square">
            <a:spAutoFit/>
          </a:bodyPr>
          <a:lstStyle/>
          <a:p>
            <a:pPr>
              <a:defRPr/>
            </a:pPr>
            <a:r>
              <a:rPr lang="en-US" sz="1372">
                <a:solidFill>
                  <a:srgbClr val="3C3C41"/>
                </a:solidFill>
                <a:latin typeface="Segoe UI"/>
              </a:rPr>
              <a:t>Power AI Builder model overview </a:t>
            </a:r>
            <a:r>
              <a:rPr lang="en-US" sz="1372" err="1">
                <a:hlinkClick r:id="rId3"/>
              </a:rPr>
              <a:t>Overview</a:t>
            </a:r>
            <a:r>
              <a:rPr lang="en-US" sz="1372">
                <a:hlinkClick r:id="rId3"/>
              </a:rPr>
              <a:t> of prebuilt AI models - AI Builder | Microsoft Docs</a:t>
            </a:r>
            <a:endParaRPr lang="en-US" sz="1372">
              <a:solidFill>
                <a:srgbClr val="3C3C41"/>
              </a:solidFill>
              <a:latin typeface="Segoe UI"/>
            </a:endParaRPr>
          </a:p>
        </p:txBody>
      </p:sp>
      <p:pic>
        <p:nvPicPr>
          <p:cNvPr id="8" name="Picture 7">
            <a:extLst>
              <a:ext uri="{FF2B5EF4-FFF2-40B4-BE49-F238E27FC236}">
                <a16:creationId xmlns:a16="http://schemas.microsoft.com/office/drawing/2014/main" id="{7288AE62-FCC4-43C8-A727-990C5F6580A2}"/>
              </a:ext>
            </a:extLst>
          </p:cNvPr>
          <p:cNvPicPr>
            <a:picLocks noChangeAspect="1"/>
          </p:cNvPicPr>
          <p:nvPr/>
        </p:nvPicPr>
        <p:blipFill rotWithShape="1">
          <a:blip r:embed="rId4"/>
          <a:srcRect t="7029"/>
          <a:stretch/>
        </p:blipFill>
        <p:spPr>
          <a:xfrm>
            <a:off x="6359282" y="1533164"/>
            <a:ext cx="7244075" cy="4323654"/>
          </a:xfrm>
          <a:prstGeom prst="rect">
            <a:avLst/>
          </a:prstGeom>
        </p:spPr>
      </p:pic>
      <p:grpSp>
        <p:nvGrpSpPr>
          <p:cNvPr id="36" name="Group 35">
            <a:extLst>
              <a:ext uri="{FF2B5EF4-FFF2-40B4-BE49-F238E27FC236}">
                <a16:creationId xmlns:a16="http://schemas.microsoft.com/office/drawing/2014/main" id="{B397C4D1-4516-4BAE-882D-EC46D01BC2C5}"/>
              </a:ext>
            </a:extLst>
          </p:cNvPr>
          <p:cNvGrpSpPr/>
          <p:nvPr/>
        </p:nvGrpSpPr>
        <p:grpSpPr>
          <a:xfrm>
            <a:off x="4923815" y="3486184"/>
            <a:ext cx="705846" cy="705846"/>
            <a:chOff x="5422176" y="2294888"/>
            <a:chExt cx="1072190" cy="1072190"/>
          </a:xfrm>
        </p:grpSpPr>
        <p:sp>
          <p:nvSpPr>
            <p:cNvPr id="37" name="Oval 36">
              <a:extLst>
                <a:ext uri="{FF2B5EF4-FFF2-40B4-BE49-F238E27FC236}">
                  <a16:creationId xmlns:a16="http://schemas.microsoft.com/office/drawing/2014/main" id="{81C57892-EF64-4A6C-A7C2-323ADD3C357A}"/>
                </a:ext>
              </a:extLst>
            </p:cNvPr>
            <p:cNvSpPr/>
            <p:nvPr/>
          </p:nvSpPr>
          <p:spPr bwMode="auto">
            <a:xfrm>
              <a:off x="5422176" y="2294888"/>
              <a:ext cx="1072190" cy="1072190"/>
            </a:xfrm>
            <a:prstGeom prst="ellipse">
              <a:avLst/>
            </a:prstGeom>
            <a:solidFill>
              <a:srgbClr val="74277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479" tIns="131584" rIns="164479" bIns="131584" numCol="1" spcCol="0" rtlCol="0" fromWordArt="0" anchor="ctr" anchorCtr="0" forceAA="0" compatLnSpc="1">
              <a:prstTxWarp prst="textNoShape">
                <a:avLst/>
              </a:prstTxWarp>
              <a:noAutofit/>
            </a:bodyPr>
            <a:lstStyle/>
            <a:p>
              <a:pPr defTabSz="838490" fontAlgn="base">
                <a:spcBef>
                  <a:spcPct val="0"/>
                </a:spcBef>
                <a:spcAft>
                  <a:spcPct val="0"/>
                </a:spcAft>
                <a:defRPr/>
              </a:pPr>
              <a:endParaRPr lang="en-US" sz="1799">
                <a:solidFill>
                  <a:srgbClr val="3C3C41"/>
                </a:solidFill>
                <a:latin typeface="Segoe UI"/>
                <a:cs typeface="Segoe UI" pitchFamily="34" charset="0"/>
              </a:endParaRPr>
            </a:p>
          </p:txBody>
        </p:sp>
        <p:grpSp>
          <p:nvGrpSpPr>
            <p:cNvPr id="38" name="Group 4">
              <a:extLst>
                <a:ext uri="{FF2B5EF4-FFF2-40B4-BE49-F238E27FC236}">
                  <a16:creationId xmlns:a16="http://schemas.microsoft.com/office/drawing/2014/main" id="{8B0B8CCC-CF4C-4A4E-A385-7883D154E554}"/>
                </a:ext>
              </a:extLst>
            </p:cNvPr>
            <p:cNvGrpSpPr>
              <a:grpSpLocks noChangeAspect="1"/>
            </p:cNvGrpSpPr>
            <p:nvPr/>
          </p:nvGrpSpPr>
          <p:grpSpPr bwMode="auto">
            <a:xfrm>
              <a:off x="5713275" y="2642451"/>
              <a:ext cx="489992" cy="377064"/>
              <a:chOff x="2880" y="2176"/>
              <a:chExt cx="256" cy="197"/>
            </a:xfrm>
            <a:solidFill>
              <a:srgbClr val="D2D2D2"/>
            </a:solidFill>
          </p:grpSpPr>
          <p:sp>
            <p:nvSpPr>
              <p:cNvPr id="40" name="Freeform 5">
                <a:extLst>
                  <a:ext uri="{FF2B5EF4-FFF2-40B4-BE49-F238E27FC236}">
                    <a16:creationId xmlns:a16="http://schemas.microsoft.com/office/drawing/2014/main" id="{2FD6AE23-F38B-4FA4-B4A7-D5DC5047F27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3C3C41"/>
                  </a:solidFill>
                  <a:latin typeface="Segoe UI"/>
                </a:endParaRPr>
              </a:p>
            </p:txBody>
          </p:sp>
          <p:sp>
            <p:nvSpPr>
              <p:cNvPr id="41" name="Freeform 6">
                <a:extLst>
                  <a:ext uri="{FF2B5EF4-FFF2-40B4-BE49-F238E27FC236}">
                    <a16:creationId xmlns:a16="http://schemas.microsoft.com/office/drawing/2014/main" id="{CE9B0A44-4A70-4D0D-9449-277773650622}"/>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3C3C41"/>
                  </a:solidFill>
                  <a:latin typeface="Segoe UI"/>
                </a:endParaRPr>
              </a:p>
            </p:txBody>
          </p:sp>
          <p:sp>
            <p:nvSpPr>
              <p:cNvPr id="42" name="Freeform 7">
                <a:extLst>
                  <a:ext uri="{FF2B5EF4-FFF2-40B4-BE49-F238E27FC236}">
                    <a16:creationId xmlns:a16="http://schemas.microsoft.com/office/drawing/2014/main" id="{4E5C6F4D-5C17-423E-A1CD-F1926D7A71C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3C3C41"/>
                  </a:solidFill>
                  <a:latin typeface="Segoe UI"/>
                </a:endParaRPr>
              </a:p>
            </p:txBody>
          </p:sp>
          <p:sp>
            <p:nvSpPr>
              <p:cNvPr id="50" name="Freeform 8">
                <a:extLst>
                  <a:ext uri="{FF2B5EF4-FFF2-40B4-BE49-F238E27FC236}">
                    <a16:creationId xmlns:a16="http://schemas.microsoft.com/office/drawing/2014/main" id="{6BAD1BFF-FEB0-4980-A51E-324D646977C5}"/>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3C3C41"/>
                  </a:solidFill>
                  <a:latin typeface="Segoe UI"/>
                </a:endParaRPr>
              </a:p>
            </p:txBody>
          </p:sp>
          <p:sp>
            <p:nvSpPr>
              <p:cNvPr id="54" name="Freeform 9">
                <a:extLst>
                  <a:ext uri="{FF2B5EF4-FFF2-40B4-BE49-F238E27FC236}">
                    <a16:creationId xmlns:a16="http://schemas.microsoft.com/office/drawing/2014/main" id="{21858D3E-C740-459A-B226-91BAE5689352}"/>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3C3C41"/>
                  </a:solidFill>
                  <a:latin typeface="Segoe UI"/>
                </a:endParaRPr>
              </a:p>
            </p:txBody>
          </p:sp>
        </p:grpSp>
      </p:grpSp>
    </p:spTree>
    <p:extLst>
      <p:ext uri="{BB962C8B-B14F-4D97-AF65-F5344CB8AC3E}">
        <p14:creationId xmlns:p14="http://schemas.microsoft.com/office/powerpoint/2010/main" val="14893542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33A3-D74E-41F2-91A8-E525824AE6E1}"/>
              </a:ext>
            </a:extLst>
          </p:cNvPr>
          <p:cNvSpPr>
            <a:spLocks noGrp="1"/>
          </p:cNvSpPr>
          <p:nvPr>
            <p:ph type="title"/>
          </p:nvPr>
        </p:nvSpPr>
        <p:spPr>
          <a:xfrm>
            <a:off x="588263" y="457200"/>
            <a:ext cx="11018520" cy="553998"/>
          </a:xfrm>
        </p:spPr>
        <p:txBody>
          <a:bodyPr/>
          <a:lstStyle/>
          <a:p>
            <a:r>
              <a:rPr lang="en-US"/>
              <a:t>Data model</a:t>
            </a:r>
          </a:p>
        </p:txBody>
      </p:sp>
      <p:graphicFrame>
        <p:nvGraphicFramePr>
          <p:cNvPr id="5" name="Table 7">
            <a:extLst>
              <a:ext uri="{FF2B5EF4-FFF2-40B4-BE49-F238E27FC236}">
                <a16:creationId xmlns:a16="http://schemas.microsoft.com/office/drawing/2014/main" id="{ED856772-4402-404C-B4B9-983B9738AEAC}"/>
              </a:ext>
            </a:extLst>
          </p:cNvPr>
          <p:cNvGraphicFramePr>
            <a:graphicFrameLocks noGrp="1"/>
          </p:cNvGraphicFramePr>
          <p:nvPr>
            <p:extLst>
              <p:ext uri="{D42A27DB-BD31-4B8C-83A1-F6EECF244321}">
                <p14:modId xmlns:p14="http://schemas.microsoft.com/office/powerpoint/2010/main" val="752622079"/>
              </p:ext>
            </p:extLst>
          </p:nvPr>
        </p:nvGraphicFramePr>
        <p:xfrm>
          <a:off x="588261" y="1097445"/>
          <a:ext cx="11014272" cy="3870960"/>
        </p:xfrm>
        <a:graphic>
          <a:graphicData uri="http://schemas.openxmlformats.org/drawingml/2006/table">
            <a:tbl>
              <a:tblPr firstRow="1" bandRow="1">
                <a:tableStyleId>{5C22544A-7EE6-4342-B048-85BDC9FD1C3A}</a:tableStyleId>
              </a:tblPr>
              <a:tblGrid>
                <a:gridCol w="1456244">
                  <a:extLst>
                    <a:ext uri="{9D8B030D-6E8A-4147-A177-3AD203B41FA5}">
                      <a16:colId xmlns:a16="http://schemas.microsoft.com/office/drawing/2014/main" val="3153607207"/>
                    </a:ext>
                  </a:extLst>
                </a:gridCol>
                <a:gridCol w="895643">
                  <a:extLst>
                    <a:ext uri="{9D8B030D-6E8A-4147-A177-3AD203B41FA5}">
                      <a16:colId xmlns:a16="http://schemas.microsoft.com/office/drawing/2014/main" val="811574642"/>
                    </a:ext>
                  </a:extLst>
                </a:gridCol>
                <a:gridCol w="1233267">
                  <a:extLst>
                    <a:ext uri="{9D8B030D-6E8A-4147-A177-3AD203B41FA5}">
                      <a16:colId xmlns:a16="http://schemas.microsoft.com/office/drawing/2014/main" val="4242152999"/>
                    </a:ext>
                  </a:extLst>
                </a:gridCol>
                <a:gridCol w="5139397">
                  <a:extLst>
                    <a:ext uri="{9D8B030D-6E8A-4147-A177-3AD203B41FA5}">
                      <a16:colId xmlns:a16="http://schemas.microsoft.com/office/drawing/2014/main" val="3058787707"/>
                    </a:ext>
                  </a:extLst>
                </a:gridCol>
                <a:gridCol w="2289721">
                  <a:extLst>
                    <a:ext uri="{9D8B030D-6E8A-4147-A177-3AD203B41FA5}">
                      <a16:colId xmlns:a16="http://schemas.microsoft.com/office/drawing/2014/main" val="1824724340"/>
                    </a:ext>
                  </a:extLst>
                </a:gridCol>
              </a:tblGrid>
              <a:tr h="257003">
                <a:tc>
                  <a:txBody>
                    <a:bodyPr/>
                    <a:lstStyle/>
                    <a:p>
                      <a:r>
                        <a:rPr lang="en-US" sz="1400"/>
                        <a:t>Entity</a:t>
                      </a:r>
                    </a:p>
                  </a:txBody>
                  <a:tcPr/>
                </a:tc>
                <a:tc>
                  <a:txBody>
                    <a:bodyPr/>
                    <a:lstStyle/>
                    <a:p>
                      <a:r>
                        <a:rPr lang="en-US" sz="1400"/>
                        <a:t>Custom</a:t>
                      </a:r>
                    </a:p>
                  </a:txBody>
                  <a:tcPr/>
                </a:tc>
                <a:tc>
                  <a:txBody>
                    <a:bodyPr/>
                    <a:lstStyle/>
                    <a:p>
                      <a:r>
                        <a:rPr lang="en-US" sz="1400"/>
                        <a:t>Entity Type</a:t>
                      </a:r>
                    </a:p>
                  </a:txBody>
                  <a:tcPr/>
                </a:tc>
                <a:tc>
                  <a:txBody>
                    <a:bodyPr/>
                    <a:lstStyle/>
                    <a:p>
                      <a:r>
                        <a:rPr lang="en-US" sz="1400"/>
                        <a:t>Comments</a:t>
                      </a:r>
                    </a:p>
                  </a:txBody>
                  <a:tcPr/>
                </a:tc>
                <a:tc>
                  <a:txBody>
                    <a:bodyPr/>
                    <a:lstStyle/>
                    <a:p>
                      <a:r>
                        <a:rPr lang="en-US" sz="1400"/>
                        <a:t>Dynamics 365 CS</a:t>
                      </a:r>
                    </a:p>
                  </a:txBody>
                  <a:tcPr/>
                </a:tc>
                <a:extLst>
                  <a:ext uri="{0D108BD9-81ED-4DB2-BD59-A6C34878D82A}">
                    <a16:rowId xmlns:a16="http://schemas.microsoft.com/office/drawing/2014/main" val="3084135734"/>
                  </a:ext>
                </a:extLst>
              </a:tr>
              <a:tr h="257003">
                <a:tc>
                  <a:txBody>
                    <a:bodyPr/>
                    <a:lstStyle/>
                    <a:p>
                      <a:r>
                        <a:rPr lang="en-US" sz="1400" b="1"/>
                        <a:t>Case</a:t>
                      </a:r>
                    </a:p>
                  </a:txBody>
                  <a:tcPr/>
                </a:tc>
                <a:tc>
                  <a:txBody>
                    <a:bodyPr/>
                    <a:lstStyle/>
                    <a:p>
                      <a:r>
                        <a:rPr lang="en-US" sz="1400" b="1"/>
                        <a:t>Yes</a:t>
                      </a:r>
                    </a:p>
                  </a:txBody>
                  <a:tcPr/>
                </a:tc>
                <a:tc>
                  <a:txBody>
                    <a:bodyPr/>
                    <a:lstStyle/>
                    <a:p>
                      <a:r>
                        <a:rPr lang="en-US" sz="1400"/>
                        <a:t>User</a:t>
                      </a:r>
                    </a:p>
                  </a:txBody>
                  <a:tcPr/>
                </a:tc>
                <a:tc>
                  <a:txBody>
                    <a:bodyPr/>
                    <a:lstStyle/>
                    <a:p>
                      <a:r>
                        <a:rPr lang="en-US" sz="1400"/>
                        <a:t>Custom entity used to cover all process data from intake to close </a:t>
                      </a:r>
                    </a:p>
                  </a:txBody>
                  <a:tcPr/>
                </a:tc>
                <a:tc>
                  <a:txBody>
                    <a:bodyPr/>
                    <a:lstStyle/>
                    <a:p>
                      <a:r>
                        <a:rPr lang="en-US" sz="1400"/>
                        <a:t>Out-of-the-box</a:t>
                      </a:r>
                    </a:p>
                  </a:txBody>
                  <a:tcPr/>
                </a:tc>
                <a:extLst>
                  <a:ext uri="{0D108BD9-81ED-4DB2-BD59-A6C34878D82A}">
                    <a16:rowId xmlns:a16="http://schemas.microsoft.com/office/drawing/2014/main" val="3844472372"/>
                  </a:ext>
                </a:extLst>
              </a:tr>
              <a:tr h="257003">
                <a:tc>
                  <a:txBody>
                    <a:bodyPr/>
                    <a:lstStyle/>
                    <a:p>
                      <a:r>
                        <a:rPr lang="en-US" sz="1400" b="1"/>
                        <a:t>Case Process</a:t>
                      </a:r>
                    </a:p>
                  </a:txBody>
                  <a:tcPr/>
                </a:tc>
                <a:tc>
                  <a:txBody>
                    <a:bodyPr/>
                    <a:lstStyle/>
                    <a:p>
                      <a:r>
                        <a:rPr lang="en-US" sz="1400" b="1"/>
                        <a:t>Yes</a:t>
                      </a:r>
                    </a:p>
                  </a:txBody>
                  <a:tcPr/>
                </a:tc>
                <a:tc>
                  <a:txBody>
                    <a:bodyPr/>
                    <a:lstStyle/>
                    <a:p>
                      <a:r>
                        <a:rPr lang="en-US" sz="1400"/>
                        <a:t>User</a:t>
                      </a:r>
                    </a:p>
                  </a:txBody>
                  <a:tcPr/>
                </a:tc>
                <a:tc>
                  <a:txBody>
                    <a:bodyPr/>
                    <a:lstStyle/>
                    <a:p>
                      <a:endParaRPr lang="en-US"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Out-of-the-box</a:t>
                      </a:r>
                    </a:p>
                  </a:txBody>
                  <a:tcPr/>
                </a:tc>
                <a:extLst>
                  <a:ext uri="{0D108BD9-81ED-4DB2-BD59-A6C34878D82A}">
                    <a16:rowId xmlns:a16="http://schemas.microsoft.com/office/drawing/2014/main" val="1864939189"/>
                  </a:ext>
                </a:extLst>
              </a:tr>
              <a:tr h="257003">
                <a:tc>
                  <a:txBody>
                    <a:bodyPr/>
                    <a:lstStyle/>
                    <a:p>
                      <a:r>
                        <a:rPr lang="en-US" sz="1400"/>
                        <a:t>Contact</a:t>
                      </a:r>
                    </a:p>
                  </a:txBody>
                  <a:tcPr/>
                </a:tc>
                <a:tc>
                  <a:txBody>
                    <a:bodyPr/>
                    <a:lstStyle/>
                    <a:p>
                      <a:r>
                        <a:rPr lang="en-US" sz="1400"/>
                        <a:t>No</a:t>
                      </a:r>
                    </a:p>
                  </a:txBody>
                  <a:tcPr/>
                </a:tc>
                <a:tc>
                  <a:txBody>
                    <a:bodyPr/>
                    <a:lstStyle/>
                    <a:p>
                      <a:r>
                        <a:rPr lang="en-US" sz="1400"/>
                        <a:t>User</a:t>
                      </a:r>
                    </a:p>
                  </a:txBody>
                  <a:tcPr/>
                </a:tc>
                <a:tc>
                  <a:txBody>
                    <a:bodyPr/>
                    <a:lstStyle/>
                    <a:p>
                      <a:r>
                        <a:rPr lang="en-US" sz="1400"/>
                        <a:t>Standard contact (person)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Out-of-the-box</a:t>
                      </a:r>
                    </a:p>
                  </a:txBody>
                  <a:tcPr/>
                </a:tc>
                <a:extLst>
                  <a:ext uri="{0D108BD9-81ED-4DB2-BD59-A6C34878D82A}">
                    <a16:rowId xmlns:a16="http://schemas.microsoft.com/office/drawing/2014/main" val="3697405403"/>
                  </a:ext>
                </a:extLst>
              </a:tr>
              <a:tr h="257003">
                <a:tc>
                  <a:txBody>
                    <a:bodyPr/>
                    <a:lstStyle/>
                    <a:p>
                      <a:r>
                        <a:rPr lang="en-US" sz="1400"/>
                        <a:t>Email</a:t>
                      </a:r>
                    </a:p>
                  </a:txBody>
                  <a:tcPr/>
                </a:tc>
                <a:tc>
                  <a:txBody>
                    <a:bodyPr/>
                    <a:lstStyle/>
                    <a:p>
                      <a:r>
                        <a:rPr lang="en-US" sz="1400"/>
                        <a:t>No</a:t>
                      </a:r>
                    </a:p>
                  </a:txBody>
                  <a:tcPr/>
                </a:tc>
                <a:tc>
                  <a:txBody>
                    <a:bodyPr/>
                    <a:lstStyle/>
                    <a:p>
                      <a:r>
                        <a:rPr lang="en-US" sz="1400"/>
                        <a:t>Activity</a:t>
                      </a:r>
                    </a:p>
                  </a:txBody>
                  <a:tcPr/>
                </a:tc>
                <a:tc>
                  <a:txBody>
                    <a:bodyPr/>
                    <a:lstStyle/>
                    <a:p>
                      <a:r>
                        <a:rPr lang="en-US" sz="1400"/>
                        <a:t>Specialized activity for Emails</a:t>
                      </a:r>
                    </a:p>
                  </a:txBody>
                  <a:tcPr/>
                </a:tc>
                <a:tc>
                  <a:txBody>
                    <a:bodyPr/>
                    <a:lstStyle/>
                    <a:p>
                      <a:r>
                        <a:rPr lang="en-US" sz="1400"/>
                        <a:t>Including Email Tracking</a:t>
                      </a:r>
                    </a:p>
                  </a:txBody>
                  <a:tcPr/>
                </a:tc>
                <a:extLst>
                  <a:ext uri="{0D108BD9-81ED-4DB2-BD59-A6C34878D82A}">
                    <a16:rowId xmlns:a16="http://schemas.microsoft.com/office/drawing/2014/main" val="356964267"/>
                  </a:ext>
                </a:extLst>
              </a:tr>
              <a:tr h="257003">
                <a:tc>
                  <a:txBody>
                    <a:bodyPr/>
                    <a:lstStyle/>
                    <a:p>
                      <a:r>
                        <a:rPr lang="en-US" sz="1400"/>
                        <a:t>Queue</a:t>
                      </a:r>
                    </a:p>
                  </a:txBody>
                  <a:tcPr/>
                </a:tc>
                <a:tc>
                  <a:txBody>
                    <a:bodyPr/>
                    <a:lstStyle/>
                    <a:p>
                      <a:r>
                        <a:rPr lang="en-US" sz="1400"/>
                        <a:t>No</a:t>
                      </a:r>
                    </a:p>
                  </a:txBody>
                  <a:tcPr/>
                </a:tc>
                <a:tc>
                  <a:txBody>
                    <a:bodyPr/>
                    <a:lstStyle/>
                    <a:p>
                      <a:r>
                        <a:rPr lang="en-US" sz="1400"/>
                        <a:t>User</a:t>
                      </a:r>
                    </a:p>
                  </a:txBody>
                  <a:tcPr/>
                </a:tc>
                <a:tc>
                  <a:txBody>
                    <a:bodyPr/>
                    <a:lstStyle/>
                    <a:p>
                      <a:r>
                        <a:rPr lang="en-US" sz="1400"/>
                        <a:t>Queue used to route cases to the relevant agent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Out-of-the-box</a:t>
                      </a:r>
                    </a:p>
                  </a:txBody>
                  <a:tcPr/>
                </a:tc>
                <a:extLst>
                  <a:ext uri="{0D108BD9-81ED-4DB2-BD59-A6C34878D82A}">
                    <a16:rowId xmlns:a16="http://schemas.microsoft.com/office/drawing/2014/main" val="1964937333"/>
                  </a:ext>
                </a:extLst>
              </a:tr>
              <a:tr h="257003">
                <a:tc>
                  <a:txBody>
                    <a:bodyPr/>
                    <a:lstStyle/>
                    <a:p>
                      <a:r>
                        <a:rPr lang="en-US" sz="1400"/>
                        <a:t>Note</a:t>
                      </a:r>
                    </a:p>
                  </a:txBody>
                  <a:tcPr/>
                </a:tc>
                <a:tc>
                  <a:txBody>
                    <a:bodyPr/>
                    <a:lstStyle/>
                    <a:p>
                      <a:r>
                        <a:rPr lang="en-US" sz="1400"/>
                        <a:t>No</a:t>
                      </a:r>
                    </a:p>
                  </a:txBody>
                  <a:tcPr/>
                </a:tc>
                <a:tc>
                  <a:txBody>
                    <a:bodyPr/>
                    <a:lstStyle/>
                    <a:p>
                      <a:r>
                        <a:rPr lang="en-US" sz="1400"/>
                        <a:t>User</a:t>
                      </a:r>
                    </a:p>
                  </a:txBody>
                  <a:tcPr/>
                </a:tc>
                <a:tc>
                  <a:txBody>
                    <a:bodyPr/>
                    <a:lstStyle/>
                    <a:p>
                      <a:r>
                        <a:rPr lang="en-US" sz="1400"/>
                        <a:t>Comments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Out-of-the-box</a:t>
                      </a:r>
                    </a:p>
                  </a:txBody>
                  <a:tcPr/>
                </a:tc>
                <a:extLst>
                  <a:ext uri="{0D108BD9-81ED-4DB2-BD59-A6C34878D82A}">
                    <a16:rowId xmlns:a16="http://schemas.microsoft.com/office/drawing/2014/main" val="3858051220"/>
                  </a:ext>
                </a:extLst>
              </a:tr>
              <a:tr h="257003">
                <a:tc>
                  <a:txBody>
                    <a:bodyPr/>
                    <a:lstStyle/>
                    <a:p>
                      <a:r>
                        <a:rPr lang="en-US" sz="1400"/>
                        <a:t>Attachment</a:t>
                      </a:r>
                    </a:p>
                  </a:txBody>
                  <a:tcPr/>
                </a:tc>
                <a:tc>
                  <a:txBody>
                    <a:bodyPr/>
                    <a:lstStyle/>
                    <a:p>
                      <a:r>
                        <a:rPr lang="en-US" sz="1400"/>
                        <a:t>No</a:t>
                      </a:r>
                    </a:p>
                  </a:txBody>
                  <a:tcPr/>
                </a:tc>
                <a:tc>
                  <a:txBody>
                    <a:bodyPr/>
                    <a:lstStyle/>
                    <a:p>
                      <a:r>
                        <a:rPr lang="en-US" sz="1400"/>
                        <a:t>User</a:t>
                      </a:r>
                    </a:p>
                  </a:txBody>
                  <a:tcPr/>
                </a:tc>
                <a:tc>
                  <a:txBody>
                    <a:bodyPr/>
                    <a:lstStyle/>
                    <a:p>
                      <a:r>
                        <a:rPr lang="en-US" sz="1400"/>
                        <a:t>Documents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Out-of-the-box</a:t>
                      </a:r>
                    </a:p>
                  </a:txBody>
                  <a:tcPr/>
                </a:tc>
                <a:extLst>
                  <a:ext uri="{0D108BD9-81ED-4DB2-BD59-A6C34878D82A}">
                    <a16:rowId xmlns:a16="http://schemas.microsoft.com/office/drawing/2014/main" val="371255886"/>
                  </a:ext>
                </a:extLst>
              </a:tr>
              <a:tr h="257003">
                <a:tc>
                  <a:txBody>
                    <a:bodyPr/>
                    <a:lstStyle/>
                    <a:p>
                      <a:r>
                        <a:rPr lang="en-US" sz="1400"/>
                        <a:t>Organization</a:t>
                      </a:r>
                    </a:p>
                  </a:txBody>
                  <a:tcPr/>
                </a:tc>
                <a:tc>
                  <a:txBody>
                    <a:bodyPr/>
                    <a:lstStyle/>
                    <a:p>
                      <a:r>
                        <a:rPr lang="en-US" sz="1400"/>
                        <a:t>No</a:t>
                      </a:r>
                    </a:p>
                  </a:txBody>
                  <a:tcPr/>
                </a:tc>
                <a:tc>
                  <a:txBody>
                    <a:bodyPr/>
                    <a:lstStyle/>
                    <a:p>
                      <a:r>
                        <a:rPr lang="en-US" sz="1400"/>
                        <a:t>Organization</a:t>
                      </a:r>
                    </a:p>
                  </a:txBody>
                  <a:tcPr/>
                </a:tc>
                <a:tc>
                  <a:txBody>
                    <a:bodyPr/>
                    <a:lstStyle/>
                    <a:p>
                      <a:endParaRPr lang="en-US"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Out-of-the-box</a:t>
                      </a:r>
                    </a:p>
                  </a:txBody>
                  <a:tcPr/>
                </a:tc>
                <a:extLst>
                  <a:ext uri="{0D108BD9-81ED-4DB2-BD59-A6C34878D82A}">
                    <a16:rowId xmlns:a16="http://schemas.microsoft.com/office/drawing/2014/main" val="3704313832"/>
                  </a:ext>
                </a:extLst>
              </a:tr>
              <a:tr h="257003">
                <a:tc>
                  <a:txBody>
                    <a:bodyPr/>
                    <a:lstStyle/>
                    <a:p>
                      <a:r>
                        <a:rPr lang="en-US" sz="1400"/>
                        <a:t>Business Unit</a:t>
                      </a:r>
                    </a:p>
                  </a:txBody>
                  <a:tcPr/>
                </a:tc>
                <a:tc>
                  <a:txBody>
                    <a:bodyPr/>
                    <a:lstStyle/>
                    <a:p>
                      <a:r>
                        <a:rPr lang="en-US" sz="1400"/>
                        <a:t>No</a:t>
                      </a:r>
                    </a:p>
                  </a:txBody>
                  <a:tcPr/>
                </a:tc>
                <a:tc>
                  <a:txBody>
                    <a:bodyPr/>
                    <a:lstStyle/>
                    <a:p>
                      <a:r>
                        <a:rPr lang="en-US" sz="1400"/>
                        <a:t>Organization</a:t>
                      </a:r>
                    </a:p>
                  </a:txBody>
                  <a:tcPr/>
                </a:tc>
                <a:tc>
                  <a:txBody>
                    <a:bodyPr/>
                    <a:lstStyle/>
                    <a:p>
                      <a:endParaRPr lang="en-US"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Out-of-the-box</a:t>
                      </a:r>
                    </a:p>
                  </a:txBody>
                  <a:tcPr/>
                </a:tc>
                <a:extLst>
                  <a:ext uri="{0D108BD9-81ED-4DB2-BD59-A6C34878D82A}">
                    <a16:rowId xmlns:a16="http://schemas.microsoft.com/office/drawing/2014/main" val="2283908364"/>
                  </a:ext>
                </a:extLst>
              </a:tr>
              <a:tr h="257003">
                <a:tc>
                  <a:txBody>
                    <a:bodyPr/>
                    <a:lstStyle/>
                    <a:p>
                      <a:r>
                        <a:rPr lang="en-US" sz="1400"/>
                        <a:t>Users</a:t>
                      </a:r>
                    </a:p>
                  </a:txBody>
                  <a:tcPr/>
                </a:tc>
                <a:tc>
                  <a:txBody>
                    <a:bodyPr/>
                    <a:lstStyle/>
                    <a:p>
                      <a:r>
                        <a:rPr lang="en-US" sz="1400"/>
                        <a:t>No</a:t>
                      </a:r>
                    </a:p>
                  </a:txBody>
                  <a:tcPr/>
                </a:tc>
                <a:tc>
                  <a:txBody>
                    <a:bodyPr/>
                    <a:lstStyle/>
                    <a:p>
                      <a:r>
                        <a:rPr lang="en-US" sz="1400"/>
                        <a:t>Organization</a:t>
                      </a:r>
                    </a:p>
                  </a:txBody>
                  <a:tcPr/>
                </a:tc>
                <a:tc>
                  <a:txBody>
                    <a:bodyPr/>
                    <a:lstStyle/>
                    <a:p>
                      <a:endParaRPr lang="en-US"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Out-of-the-box</a:t>
                      </a:r>
                    </a:p>
                  </a:txBody>
                  <a:tcPr/>
                </a:tc>
                <a:extLst>
                  <a:ext uri="{0D108BD9-81ED-4DB2-BD59-A6C34878D82A}">
                    <a16:rowId xmlns:a16="http://schemas.microsoft.com/office/drawing/2014/main" val="1500674674"/>
                  </a:ext>
                </a:extLst>
              </a:tr>
              <a:tr h="257003">
                <a:tc>
                  <a:txBody>
                    <a:bodyPr/>
                    <a:lstStyle/>
                    <a:p>
                      <a:r>
                        <a:rPr lang="en-US" sz="1400"/>
                        <a:t>Security Roles</a:t>
                      </a:r>
                    </a:p>
                  </a:txBody>
                  <a:tcPr/>
                </a:tc>
                <a:tc>
                  <a:txBody>
                    <a:bodyPr/>
                    <a:lstStyle/>
                    <a:p>
                      <a:r>
                        <a:rPr lang="en-US" sz="1400"/>
                        <a:t>No</a:t>
                      </a:r>
                    </a:p>
                  </a:txBody>
                  <a:tcPr/>
                </a:tc>
                <a:tc>
                  <a:txBody>
                    <a:bodyPr/>
                    <a:lstStyle/>
                    <a:p>
                      <a:r>
                        <a:rPr lang="en-US" sz="1400"/>
                        <a:t>Organization</a:t>
                      </a:r>
                    </a:p>
                  </a:txBody>
                  <a:tcPr/>
                </a:tc>
                <a:tc>
                  <a:txBody>
                    <a:bodyPr/>
                    <a:lstStyle/>
                    <a:p>
                      <a:endParaRPr lang="en-US"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Out-of-the-box</a:t>
                      </a:r>
                    </a:p>
                  </a:txBody>
                  <a:tcPr/>
                </a:tc>
                <a:extLst>
                  <a:ext uri="{0D108BD9-81ED-4DB2-BD59-A6C34878D82A}">
                    <a16:rowId xmlns:a16="http://schemas.microsoft.com/office/drawing/2014/main" val="3130566794"/>
                  </a:ext>
                </a:extLst>
              </a:tr>
            </a:tbl>
          </a:graphicData>
        </a:graphic>
      </p:graphicFrame>
      <p:sp>
        <p:nvSpPr>
          <p:cNvPr id="3" name="TextBox 2">
            <a:extLst>
              <a:ext uri="{FF2B5EF4-FFF2-40B4-BE49-F238E27FC236}">
                <a16:creationId xmlns:a16="http://schemas.microsoft.com/office/drawing/2014/main" id="{53D07108-A5DA-41ED-AC9A-CC3038F55E6C}"/>
              </a:ext>
            </a:extLst>
          </p:cNvPr>
          <p:cNvSpPr txBox="1"/>
          <p:nvPr/>
        </p:nvSpPr>
        <p:spPr>
          <a:xfrm>
            <a:off x="589465" y="6023484"/>
            <a:ext cx="11020710" cy="523220"/>
          </a:xfrm>
          <a:prstGeom prst="rect">
            <a:avLst/>
          </a:prstGeom>
          <a:noFill/>
        </p:spPr>
        <p:txBody>
          <a:bodyPr wrap="square">
            <a:spAutoFit/>
          </a:bodyPr>
          <a:lstStyle/>
          <a:p>
            <a:r>
              <a:rPr lang="en-US" sz="1400">
                <a:hlinkClick r:id="rId2"/>
              </a:rPr>
              <a:t>Types of tables - Power Apps | Microsoft Docs</a:t>
            </a:r>
            <a:endParaRPr lang="en-US" sz="1400"/>
          </a:p>
          <a:p>
            <a:r>
              <a:rPr lang="en-US" sz="1400">
                <a:hlinkClick r:id="rId3"/>
              </a:rPr>
              <a:t>Solutions in Power Apps - Power Apps | Microsoft Docs</a:t>
            </a:r>
            <a:endParaRPr lang="en-US" sz="1400"/>
          </a:p>
        </p:txBody>
      </p:sp>
    </p:spTree>
    <p:extLst>
      <p:ext uri="{BB962C8B-B14F-4D97-AF65-F5344CB8AC3E}">
        <p14:creationId xmlns:p14="http://schemas.microsoft.com/office/powerpoint/2010/main" val="33695072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33A3-D74E-41F2-91A8-E525824AE6E1}"/>
              </a:ext>
            </a:extLst>
          </p:cNvPr>
          <p:cNvSpPr>
            <a:spLocks noGrp="1"/>
          </p:cNvSpPr>
          <p:nvPr>
            <p:ph type="title"/>
          </p:nvPr>
        </p:nvSpPr>
        <p:spPr>
          <a:xfrm>
            <a:off x="588263" y="457200"/>
            <a:ext cx="11018520" cy="553998"/>
          </a:xfrm>
        </p:spPr>
        <p:txBody>
          <a:bodyPr/>
          <a:lstStyle/>
          <a:p>
            <a:r>
              <a:rPr lang="en-US"/>
              <a:t>Data model</a:t>
            </a:r>
          </a:p>
        </p:txBody>
      </p:sp>
      <p:sp>
        <p:nvSpPr>
          <p:cNvPr id="8" name="Rectangle 7">
            <a:extLst>
              <a:ext uri="{FF2B5EF4-FFF2-40B4-BE49-F238E27FC236}">
                <a16:creationId xmlns:a16="http://schemas.microsoft.com/office/drawing/2014/main" id="{8AEFD637-B8A3-405A-BD71-13B3DAE22630}"/>
              </a:ext>
            </a:extLst>
          </p:cNvPr>
          <p:cNvSpPr/>
          <p:nvPr/>
        </p:nvSpPr>
        <p:spPr bwMode="auto">
          <a:xfrm>
            <a:off x="3455983" y="1521431"/>
            <a:ext cx="1800000" cy="36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cs typeface="Segoe UI" pitchFamily="34" charset="0"/>
              </a:rPr>
              <a:t>Contact</a:t>
            </a:r>
          </a:p>
        </p:txBody>
      </p:sp>
      <p:sp>
        <p:nvSpPr>
          <p:cNvPr id="12" name="Rectangle 11">
            <a:extLst>
              <a:ext uri="{FF2B5EF4-FFF2-40B4-BE49-F238E27FC236}">
                <a16:creationId xmlns:a16="http://schemas.microsoft.com/office/drawing/2014/main" id="{471B1EDB-291A-4205-967E-206B4CD76C0D}"/>
              </a:ext>
            </a:extLst>
          </p:cNvPr>
          <p:cNvSpPr/>
          <p:nvPr/>
        </p:nvSpPr>
        <p:spPr bwMode="auto">
          <a:xfrm>
            <a:off x="9158685" y="1646127"/>
            <a:ext cx="1800000" cy="36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Note</a:t>
            </a:r>
          </a:p>
        </p:txBody>
      </p:sp>
      <p:sp>
        <p:nvSpPr>
          <p:cNvPr id="14" name="Rectangle 13">
            <a:extLst>
              <a:ext uri="{FF2B5EF4-FFF2-40B4-BE49-F238E27FC236}">
                <a16:creationId xmlns:a16="http://schemas.microsoft.com/office/drawing/2014/main" id="{CA75935E-0C93-49DA-A6A3-9B606B5A2533}"/>
              </a:ext>
            </a:extLst>
          </p:cNvPr>
          <p:cNvSpPr/>
          <p:nvPr/>
        </p:nvSpPr>
        <p:spPr bwMode="auto">
          <a:xfrm>
            <a:off x="9158685" y="2751665"/>
            <a:ext cx="1800000" cy="36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Attachments</a:t>
            </a:r>
          </a:p>
        </p:txBody>
      </p:sp>
      <p:sp>
        <p:nvSpPr>
          <p:cNvPr id="18" name="Rectangle 17">
            <a:extLst>
              <a:ext uri="{FF2B5EF4-FFF2-40B4-BE49-F238E27FC236}">
                <a16:creationId xmlns:a16="http://schemas.microsoft.com/office/drawing/2014/main" id="{C14508E5-5677-47F3-B7A2-68E202367999}"/>
              </a:ext>
            </a:extLst>
          </p:cNvPr>
          <p:cNvSpPr/>
          <p:nvPr/>
        </p:nvSpPr>
        <p:spPr bwMode="auto">
          <a:xfrm>
            <a:off x="6358940" y="3801333"/>
            <a:ext cx="1800000" cy="36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User</a:t>
            </a:r>
          </a:p>
        </p:txBody>
      </p:sp>
      <p:sp>
        <p:nvSpPr>
          <p:cNvPr id="20" name="Rectangle 19">
            <a:extLst>
              <a:ext uri="{FF2B5EF4-FFF2-40B4-BE49-F238E27FC236}">
                <a16:creationId xmlns:a16="http://schemas.microsoft.com/office/drawing/2014/main" id="{52C37019-BB14-4D9A-A858-79D35ACF4627}"/>
              </a:ext>
            </a:extLst>
          </p:cNvPr>
          <p:cNvSpPr/>
          <p:nvPr/>
        </p:nvSpPr>
        <p:spPr bwMode="auto">
          <a:xfrm>
            <a:off x="8702644" y="3899684"/>
            <a:ext cx="1800000" cy="36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Business Unit</a:t>
            </a:r>
          </a:p>
        </p:txBody>
      </p:sp>
      <p:sp>
        <p:nvSpPr>
          <p:cNvPr id="26" name="TextBox 25">
            <a:extLst>
              <a:ext uri="{FF2B5EF4-FFF2-40B4-BE49-F238E27FC236}">
                <a16:creationId xmlns:a16="http://schemas.microsoft.com/office/drawing/2014/main" id="{B0757E60-5322-4DA1-A624-1416C7F20B78}"/>
              </a:ext>
            </a:extLst>
          </p:cNvPr>
          <p:cNvSpPr txBox="1"/>
          <p:nvPr/>
        </p:nvSpPr>
        <p:spPr>
          <a:xfrm>
            <a:off x="589465" y="6023484"/>
            <a:ext cx="11020710" cy="523220"/>
          </a:xfrm>
          <a:prstGeom prst="rect">
            <a:avLst/>
          </a:prstGeom>
          <a:noFill/>
        </p:spPr>
        <p:txBody>
          <a:bodyPr wrap="square">
            <a:spAutoFit/>
          </a:bodyPr>
          <a:lstStyle/>
          <a:p>
            <a:r>
              <a:rPr lang="en-US" sz="1400">
                <a:hlinkClick r:id="rId2"/>
              </a:rPr>
              <a:t>Types of tables - Power Apps | Microsoft Docs</a:t>
            </a:r>
            <a:endParaRPr lang="en-US" sz="1400"/>
          </a:p>
          <a:p>
            <a:r>
              <a:rPr lang="en-US" sz="1400">
                <a:hlinkClick r:id="rId3"/>
              </a:rPr>
              <a:t>Solutions in Power Apps - Power Apps | Microsoft Docs</a:t>
            </a:r>
            <a:endParaRPr lang="en-US" sz="1400"/>
          </a:p>
        </p:txBody>
      </p:sp>
      <p:sp>
        <p:nvSpPr>
          <p:cNvPr id="28" name="Rectangle 27">
            <a:extLst>
              <a:ext uri="{FF2B5EF4-FFF2-40B4-BE49-F238E27FC236}">
                <a16:creationId xmlns:a16="http://schemas.microsoft.com/office/drawing/2014/main" id="{88EDA3DE-982B-492E-97AE-E50CE871423B}"/>
              </a:ext>
            </a:extLst>
          </p:cNvPr>
          <p:cNvSpPr/>
          <p:nvPr/>
        </p:nvSpPr>
        <p:spPr bwMode="auto">
          <a:xfrm>
            <a:off x="9158685" y="2150817"/>
            <a:ext cx="1800000" cy="36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cs typeface="Segoe UI" pitchFamily="34" charset="0"/>
              </a:rPr>
              <a:t>Email Activity</a:t>
            </a:r>
          </a:p>
        </p:txBody>
      </p:sp>
      <p:sp>
        <p:nvSpPr>
          <p:cNvPr id="30" name="Rectangle 29">
            <a:extLst>
              <a:ext uri="{FF2B5EF4-FFF2-40B4-BE49-F238E27FC236}">
                <a16:creationId xmlns:a16="http://schemas.microsoft.com/office/drawing/2014/main" id="{C939E1FC-DF81-4969-A78C-B5C2B7EBC78F}"/>
              </a:ext>
            </a:extLst>
          </p:cNvPr>
          <p:cNvSpPr/>
          <p:nvPr/>
        </p:nvSpPr>
        <p:spPr bwMode="auto">
          <a:xfrm>
            <a:off x="9200522" y="4612037"/>
            <a:ext cx="1800000" cy="36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cs typeface="Segoe UI" pitchFamily="34" charset="0"/>
              </a:rPr>
              <a:t>Organization</a:t>
            </a:r>
          </a:p>
        </p:txBody>
      </p:sp>
      <p:sp>
        <p:nvSpPr>
          <p:cNvPr id="32" name="Rectangle 31">
            <a:extLst>
              <a:ext uri="{FF2B5EF4-FFF2-40B4-BE49-F238E27FC236}">
                <a16:creationId xmlns:a16="http://schemas.microsoft.com/office/drawing/2014/main" id="{518DED10-D653-47E9-9B44-8B690BF3BD30}"/>
              </a:ext>
            </a:extLst>
          </p:cNvPr>
          <p:cNvSpPr/>
          <p:nvPr/>
        </p:nvSpPr>
        <p:spPr bwMode="auto">
          <a:xfrm>
            <a:off x="9197917" y="5208434"/>
            <a:ext cx="1800000" cy="36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cs typeface="Segoe UI" pitchFamily="34" charset="0"/>
              </a:rPr>
              <a:t>Security Role</a:t>
            </a:r>
          </a:p>
        </p:txBody>
      </p:sp>
      <p:cxnSp>
        <p:nvCxnSpPr>
          <p:cNvPr id="34" name="Connector: Elbow 33">
            <a:extLst>
              <a:ext uri="{FF2B5EF4-FFF2-40B4-BE49-F238E27FC236}">
                <a16:creationId xmlns:a16="http://schemas.microsoft.com/office/drawing/2014/main" id="{11366B87-93C3-4C19-85C6-7CFEFDDC5819}"/>
              </a:ext>
            </a:extLst>
          </p:cNvPr>
          <p:cNvCxnSpPr>
            <a:cxnSpLocks/>
            <a:stCxn id="8" idx="2"/>
          </p:cNvCxnSpPr>
          <p:nvPr/>
        </p:nvCxnSpPr>
        <p:spPr>
          <a:xfrm rot="16200000" flipH="1">
            <a:off x="4421394" y="1816019"/>
            <a:ext cx="911394" cy="1042217"/>
          </a:xfrm>
          <a:prstGeom prst="bentConnector2">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D32903E-7256-4790-B99C-B07BCA034636}"/>
              </a:ext>
            </a:extLst>
          </p:cNvPr>
          <p:cNvCxnSpPr>
            <a:cxnSpLocks/>
            <a:endCxn id="12" idx="1"/>
          </p:cNvCxnSpPr>
          <p:nvPr/>
        </p:nvCxnSpPr>
        <p:spPr>
          <a:xfrm flipV="1">
            <a:off x="6977808" y="1826127"/>
            <a:ext cx="2180877" cy="966698"/>
          </a:xfrm>
          <a:prstGeom prst="bentConnector3">
            <a:avLst>
              <a:gd name="adj1" fmla="val 50000"/>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0470491-458B-4BE3-BF10-B17F4F8E69B7}"/>
              </a:ext>
            </a:extLst>
          </p:cNvPr>
          <p:cNvCxnSpPr>
            <a:cxnSpLocks/>
            <a:stCxn id="24" idx="3"/>
            <a:endCxn id="28" idx="1"/>
          </p:cNvCxnSpPr>
          <p:nvPr/>
        </p:nvCxnSpPr>
        <p:spPr>
          <a:xfrm flipV="1">
            <a:off x="7008875" y="2330817"/>
            <a:ext cx="2149810" cy="462006"/>
          </a:xfrm>
          <a:prstGeom prst="bentConnector3">
            <a:avLst>
              <a:gd name="adj1" fmla="val 50000"/>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8018ACB-20DA-475F-AC87-BD5A44013D8F}"/>
              </a:ext>
            </a:extLst>
          </p:cNvPr>
          <p:cNvCxnSpPr>
            <a:cxnSpLocks/>
            <a:stCxn id="24" idx="3"/>
            <a:endCxn id="14" idx="1"/>
          </p:cNvCxnSpPr>
          <p:nvPr/>
        </p:nvCxnSpPr>
        <p:spPr>
          <a:xfrm>
            <a:off x="7008875" y="2792823"/>
            <a:ext cx="2149810" cy="138842"/>
          </a:xfrm>
          <a:prstGeom prst="bentConnector3">
            <a:avLst>
              <a:gd name="adj1" fmla="val 50000"/>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0B9B8825-1FD4-49D7-A6A3-59A3939D018D}"/>
              </a:ext>
            </a:extLst>
          </p:cNvPr>
          <p:cNvCxnSpPr>
            <a:cxnSpLocks/>
            <a:stCxn id="18" idx="0"/>
            <a:endCxn id="24" idx="2"/>
          </p:cNvCxnSpPr>
          <p:nvPr/>
        </p:nvCxnSpPr>
        <p:spPr>
          <a:xfrm rot="16200000" flipV="1">
            <a:off x="6269653" y="2812045"/>
            <a:ext cx="828510" cy="1150065"/>
          </a:xfrm>
          <a:prstGeom prst="bentConnector3">
            <a:avLst>
              <a:gd name="adj1" fmla="val 50000"/>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F4AE08A-4ED3-49A1-A89B-5F14337E4357}"/>
              </a:ext>
            </a:extLst>
          </p:cNvPr>
          <p:cNvCxnSpPr>
            <a:cxnSpLocks/>
            <a:stCxn id="20" idx="1"/>
            <a:endCxn id="18" idx="3"/>
          </p:cNvCxnSpPr>
          <p:nvPr/>
        </p:nvCxnSpPr>
        <p:spPr>
          <a:xfrm rot="10800000">
            <a:off x="8158940" y="3981334"/>
            <a:ext cx="543704" cy="98351"/>
          </a:xfrm>
          <a:prstGeom prst="bentConnector3">
            <a:avLst>
              <a:gd name="adj1" fmla="val 50000"/>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B901095C-44F5-4603-AB35-BFB68E90B5FD}"/>
              </a:ext>
            </a:extLst>
          </p:cNvPr>
          <p:cNvCxnSpPr>
            <a:cxnSpLocks/>
            <a:stCxn id="30" idx="0"/>
            <a:endCxn id="20" idx="2"/>
          </p:cNvCxnSpPr>
          <p:nvPr/>
        </p:nvCxnSpPr>
        <p:spPr>
          <a:xfrm rot="16200000" flipV="1">
            <a:off x="9675407" y="4186922"/>
            <a:ext cx="352353" cy="497878"/>
          </a:xfrm>
          <a:prstGeom prst="bentConnector3">
            <a:avLst>
              <a:gd name="adj1" fmla="val 50000"/>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9E638F58-3924-4656-9D48-F9A3ECFF2EDA}"/>
              </a:ext>
            </a:extLst>
          </p:cNvPr>
          <p:cNvCxnSpPr>
            <a:cxnSpLocks/>
            <a:stCxn id="18" idx="2"/>
            <a:endCxn id="32" idx="1"/>
          </p:cNvCxnSpPr>
          <p:nvPr/>
        </p:nvCxnSpPr>
        <p:spPr>
          <a:xfrm rot="16200000" flipH="1">
            <a:off x="7614878" y="3805394"/>
            <a:ext cx="1227101" cy="1938977"/>
          </a:xfrm>
          <a:prstGeom prst="bentConnector2">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F3143F38-E08C-40FB-952E-CE35152F175E}"/>
              </a:ext>
            </a:extLst>
          </p:cNvPr>
          <p:cNvSpPr/>
          <p:nvPr/>
        </p:nvSpPr>
        <p:spPr bwMode="auto">
          <a:xfrm>
            <a:off x="9162592" y="3291663"/>
            <a:ext cx="1800000" cy="36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cs typeface="Segoe UI" pitchFamily="34" charset="0"/>
              </a:rPr>
              <a:t>….</a:t>
            </a:r>
          </a:p>
        </p:txBody>
      </p:sp>
      <p:cxnSp>
        <p:nvCxnSpPr>
          <p:cNvPr id="83" name="Connector: Elbow 82">
            <a:extLst>
              <a:ext uri="{FF2B5EF4-FFF2-40B4-BE49-F238E27FC236}">
                <a16:creationId xmlns:a16="http://schemas.microsoft.com/office/drawing/2014/main" id="{667F3A21-CCF7-4902-9837-0A4CAD152910}"/>
              </a:ext>
            </a:extLst>
          </p:cNvPr>
          <p:cNvCxnSpPr>
            <a:cxnSpLocks/>
          </p:cNvCxnSpPr>
          <p:nvPr/>
        </p:nvCxnSpPr>
        <p:spPr>
          <a:xfrm>
            <a:off x="6793756" y="2808022"/>
            <a:ext cx="2265185" cy="664163"/>
          </a:xfrm>
          <a:prstGeom prst="bentConnector3">
            <a:avLst>
              <a:gd name="adj1" fmla="val 50000"/>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493E610-6CE3-4C34-849F-399D02B0C3A3}"/>
              </a:ext>
            </a:extLst>
          </p:cNvPr>
          <p:cNvCxnSpPr>
            <a:cxnSpLocks/>
            <a:stCxn id="25" idx="0"/>
            <a:endCxn id="24" idx="2"/>
          </p:cNvCxnSpPr>
          <p:nvPr/>
        </p:nvCxnSpPr>
        <p:spPr>
          <a:xfrm rot="5400000" flipH="1" flipV="1">
            <a:off x="4998720" y="2676207"/>
            <a:ext cx="813538" cy="1406771"/>
          </a:xfrm>
          <a:prstGeom prst="bentConnector3">
            <a:avLst>
              <a:gd name="adj1" fmla="val 50000"/>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498A25E-1F41-44B7-8EC8-8D3D8CA4A927}"/>
              </a:ext>
            </a:extLst>
          </p:cNvPr>
          <p:cNvSpPr/>
          <p:nvPr/>
        </p:nvSpPr>
        <p:spPr bwMode="auto">
          <a:xfrm>
            <a:off x="5208875" y="2612823"/>
            <a:ext cx="1800000" cy="3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Case</a:t>
            </a:r>
          </a:p>
        </p:txBody>
      </p:sp>
      <p:sp>
        <p:nvSpPr>
          <p:cNvPr id="25" name="Rectangle 24">
            <a:extLst>
              <a:ext uri="{FF2B5EF4-FFF2-40B4-BE49-F238E27FC236}">
                <a16:creationId xmlns:a16="http://schemas.microsoft.com/office/drawing/2014/main" id="{523DD7C5-59B2-459A-8627-90DDA681A149}"/>
              </a:ext>
            </a:extLst>
          </p:cNvPr>
          <p:cNvSpPr/>
          <p:nvPr/>
        </p:nvSpPr>
        <p:spPr bwMode="auto">
          <a:xfrm>
            <a:off x="3802104" y="3786361"/>
            <a:ext cx="1800000" cy="36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cs typeface="Segoe UI" pitchFamily="34" charset="0"/>
              </a:rPr>
              <a:t>Queue</a:t>
            </a:r>
          </a:p>
        </p:txBody>
      </p:sp>
      <p:cxnSp>
        <p:nvCxnSpPr>
          <p:cNvPr id="43" name="Connector: Elbow 42">
            <a:extLst>
              <a:ext uri="{FF2B5EF4-FFF2-40B4-BE49-F238E27FC236}">
                <a16:creationId xmlns:a16="http://schemas.microsoft.com/office/drawing/2014/main" id="{4190FF5B-FFE8-4FBB-A732-E5AD7C7D4A77}"/>
              </a:ext>
            </a:extLst>
          </p:cNvPr>
          <p:cNvCxnSpPr>
            <a:cxnSpLocks/>
            <a:stCxn id="8" idx="3"/>
            <a:endCxn id="28" idx="1"/>
          </p:cNvCxnSpPr>
          <p:nvPr/>
        </p:nvCxnSpPr>
        <p:spPr>
          <a:xfrm>
            <a:off x="5255983" y="1701431"/>
            <a:ext cx="3902702" cy="629386"/>
          </a:xfrm>
          <a:prstGeom prst="bentConnector3">
            <a:avLst>
              <a:gd name="adj1" fmla="val 50000"/>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B87B676-F51E-4388-A21E-EF7E545D3CCD}"/>
              </a:ext>
            </a:extLst>
          </p:cNvPr>
          <p:cNvSpPr/>
          <p:nvPr/>
        </p:nvSpPr>
        <p:spPr bwMode="auto">
          <a:xfrm>
            <a:off x="406172" y="2502244"/>
            <a:ext cx="1800000" cy="3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Claim</a:t>
            </a:r>
          </a:p>
        </p:txBody>
      </p:sp>
      <p:cxnSp>
        <p:nvCxnSpPr>
          <p:cNvPr id="50" name="Connector: Elbow 49">
            <a:extLst>
              <a:ext uri="{FF2B5EF4-FFF2-40B4-BE49-F238E27FC236}">
                <a16:creationId xmlns:a16="http://schemas.microsoft.com/office/drawing/2014/main" id="{2CEA3BDD-C33E-4F53-8B35-C64620630C4E}"/>
              </a:ext>
            </a:extLst>
          </p:cNvPr>
          <p:cNvCxnSpPr>
            <a:cxnSpLocks/>
            <a:stCxn id="8" idx="1"/>
            <a:endCxn id="49" idx="3"/>
          </p:cNvCxnSpPr>
          <p:nvPr/>
        </p:nvCxnSpPr>
        <p:spPr>
          <a:xfrm rot="10800000" flipV="1">
            <a:off x="2206173" y="1701430"/>
            <a:ext cx="1249811" cy="980813"/>
          </a:xfrm>
          <a:prstGeom prst="bentConnector3">
            <a:avLst>
              <a:gd name="adj1" fmla="val 50000"/>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2436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14E699-0539-484C-808C-BE860CBEC61E}"/>
              </a:ext>
            </a:extLst>
          </p:cNvPr>
          <p:cNvPicPr>
            <a:picLocks noChangeAspect="1"/>
          </p:cNvPicPr>
          <p:nvPr/>
        </p:nvPicPr>
        <p:blipFill>
          <a:blip r:embed="rId2"/>
          <a:stretch>
            <a:fillRect/>
          </a:stretch>
        </p:blipFill>
        <p:spPr>
          <a:xfrm>
            <a:off x="6527710" y="954632"/>
            <a:ext cx="5345020" cy="5540606"/>
          </a:xfrm>
          <a:prstGeom prst="rect">
            <a:avLst/>
          </a:prstGeom>
        </p:spPr>
      </p:pic>
      <p:sp>
        <p:nvSpPr>
          <p:cNvPr id="2" name="Title 1">
            <a:extLst>
              <a:ext uri="{FF2B5EF4-FFF2-40B4-BE49-F238E27FC236}">
                <a16:creationId xmlns:a16="http://schemas.microsoft.com/office/drawing/2014/main" id="{ABD68368-6E0B-4640-884B-DF07680E2E46}"/>
              </a:ext>
            </a:extLst>
          </p:cNvPr>
          <p:cNvSpPr>
            <a:spLocks noGrp="1"/>
          </p:cNvSpPr>
          <p:nvPr>
            <p:ph type="title"/>
          </p:nvPr>
        </p:nvSpPr>
        <p:spPr/>
        <p:txBody>
          <a:bodyPr/>
          <a:lstStyle/>
          <a:p>
            <a:r>
              <a:rPr lang="en-US"/>
              <a:t>Organization structure</a:t>
            </a:r>
          </a:p>
        </p:txBody>
      </p:sp>
      <p:graphicFrame>
        <p:nvGraphicFramePr>
          <p:cNvPr id="4" name="Diagram 3">
            <a:extLst>
              <a:ext uri="{FF2B5EF4-FFF2-40B4-BE49-F238E27FC236}">
                <a16:creationId xmlns:a16="http://schemas.microsoft.com/office/drawing/2014/main" id="{40B0166D-C66E-464D-B518-23F250DC6469}"/>
              </a:ext>
            </a:extLst>
          </p:cNvPr>
          <p:cNvGraphicFramePr/>
          <p:nvPr>
            <p:extLst>
              <p:ext uri="{D42A27DB-BD31-4B8C-83A1-F6EECF244321}">
                <p14:modId xmlns:p14="http://schemas.microsoft.com/office/powerpoint/2010/main" val="2701692062"/>
              </p:ext>
            </p:extLst>
          </p:nvPr>
        </p:nvGraphicFramePr>
        <p:xfrm>
          <a:off x="577175" y="1113358"/>
          <a:ext cx="4096106" cy="2755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50BCDC3-D4AA-4884-BC12-6CEEC8F8BFD1}"/>
              </a:ext>
            </a:extLst>
          </p:cNvPr>
          <p:cNvSpPr txBox="1"/>
          <p:nvPr/>
        </p:nvSpPr>
        <p:spPr>
          <a:xfrm>
            <a:off x="583512" y="6383100"/>
            <a:ext cx="11314113" cy="307777"/>
          </a:xfrm>
          <a:prstGeom prst="rect">
            <a:avLst/>
          </a:prstGeom>
          <a:noFill/>
        </p:spPr>
        <p:txBody>
          <a:bodyPr wrap="square">
            <a:spAutoFit/>
          </a:bodyPr>
          <a:lstStyle/>
          <a:p>
            <a:r>
              <a:rPr lang="en-US" sz="1400">
                <a:hlinkClick r:id="rId8"/>
              </a:rPr>
              <a:t>Security roles and privileges - Power Platform | Microsoft Docs</a:t>
            </a:r>
            <a:endParaRPr lang="en-US" sz="1400"/>
          </a:p>
        </p:txBody>
      </p:sp>
      <p:graphicFrame>
        <p:nvGraphicFramePr>
          <p:cNvPr id="7" name="Table 7">
            <a:extLst>
              <a:ext uri="{FF2B5EF4-FFF2-40B4-BE49-F238E27FC236}">
                <a16:creationId xmlns:a16="http://schemas.microsoft.com/office/drawing/2014/main" id="{321C8E6D-2D01-4355-809D-8846FCBAC561}"/>
              </a:ext>
            </a:extLst>
          </p:cNvPr>
          <p:cNvGraphicFramePr>
            <a:graphicFrameLocks noGrp="1"/>
          </p:cNvGraphicFramePr>
          <p:nvPr>
            <p:extLst>
              <p:ext uri="{D42A27DB-BD31-4B8C-83A1-F6EECF244321}">
                <p14:modId xmlns:p14="http://schemas.microsoft.com/office/powerpoint/2010/main" val="243998738"/>
              </p:ext>
            </p:extLst>
          </p:nvPr>
        </p:nvGraphicFramePr>
        <p:xfrm>
          <a:off x="588263" y="4211662"/>
          <a:ext cx="5774448" cy="1828800"/>
        </p:xfrm>
        <a:graphic>
          <a:graphicData uri="http://schemas.openxmlformats.org/drawingml/2006/table">
            <a:tbl>
              <a:tblPr firstRow="1" bandRow="1">
                <a:tableStyleId>{5C22544A-7EE6-4342-B048-85BDC9FD1C3A}</a:tableStyleId>
              </a:tblPr>
              <a:tblGrid>
                <a:gridCol w="1384514">
                  <a:extLst>
                    <a:ext uri="{9D8B030D-6E8A-4147-A177-3AD203B41FA5}">
                      <a16:colId xmlns:a16="http://schemas.microsoft.com/office/drawing/2014/main" val="787458109"/>
                    </a:ext>
                  </a:extLst>
                </a:gridCol>
                <a:gridCol w="2007068">
                  <a:extLst>
                    <a:ext uri="{9D8B030D-6E8A-4147-A177-3AD203B41FA5}">
                      <a16:colId xmlns:a16="http://schemas.microsoft.com/office/drawing/2014/main" val="3153607207"/>
                    </a:ext>
                  </a:extLst>
                </a:gridCol>
                <a:gridCol w="2382866">
                  <a:extLst>
                    <a:ext uri="{9D8B030D-6E8A-4147-A177-3AD203B41FA5}">
                      <a16:colId xmlns:a16="http://schemas.microsoft.com/office/drawing/2014/main" val="3058787707"/>
                    </a:ext>
                  </a:extLst>
                </a:gridCol>
              </a:tblGrid>
              <a:tr h="257003">
                <a:tc>
                  <a:txBody>
                    <a:bodyPr/>
                    <a:lstStyle/>
                    <a:p>
                      <a:r>
                        <a:rPr lang="en-US" sz="1400" err="1"/>
                        <a:t>Mobiliar</a:t>
                      </a:r>
                      <a:endParaRPr lang="en-US" sz="1400"/>
                    </a:p>
                  </a:txBody>
                  <a:tcPr/>
                </a:tc>
                <a:tc>
                  <a:txBody>
                    <a:bodyPr/>
                    <a:lstStyle/>
                    <a:p>
                      <a:r>
                        <a:rPr lang="en-US" sz="1400"/>
                        <a:t>Power Platform</a:t>
                      </a:r>
                    </a:p>
                  </a:txBody>
                  <a:tcPr/>
                </a:tc>
                <a:tc>
                  <a:txBody>
                    <a:bodyPr/>
                    <a:lstStyle/>
                    <a:p>
                      <a:r>
                        <a:rPr lang="en-US" sz="1400"/>
                        <a:t>Record-level privileges </a:t>
                      </a:r>
                    </a:p>
                  </a:txBody>
                  <a:tcPr/>
                </a:tc>
                <a:extLst>
                  <a:ext uri="{0D108BD9-81ED-4DB2-BD59-A6C34878D82A}">
                    <a16:rowId xmlns:a16="http://schemas.microsoft.com/office/drawing/2014/main" val="3084135734"/>
                  </a:ext>
                </a:extLst>
              </a:tr>
              <a:tr h="257003">
                <a:tc>
                  <a:txBody>
                    <a:bodyPr/>
                    <a:lstStyle/>
                    <a:p>
                      <a:r>
                        <a:rPr lang="en-US" sz="1400"/>
                        <a:t>Group</a:t>
                      </a:r>
                    </a:p>
                  </a:txBody>
                  <a:tcPr/>
                </a:tc>
                <a:tc>
                  <a:txBody>
                    <a:bodyPr/>
                    <a:lstStyle/>
                    <a:p>
                      <a:r>
                        <a:rPr lang="en-US" sz="1400"/>
                        <a:t>Organization</a:t>
                      </a:r>
                    </a:p>
                  </a:txBody>
                  <a:tcPr/>
                </a:tc>
                <a:tc>
                  <a:txBody>
                    <a:bodyPr/>
                    <a:lstStyle/>
                    <a:p>
                      <a:r>
                        <a:rPr lang="en-US" sz="1400"/>
                        <a:t>Global</a:t>
                      </a:r>
                    </a:p>
                  </a:txBody>
                  <a:tcPr/>
                </a:tc>
                <a:extLst>
                  <a:ext uri="{0D108BD9-81ED-4DB2-BD59-A6C34878D82A}">
                    <a16:rowId xmlns:a16="http://schemas.microsoft.com/office/drawing/2014/main" val="3704313832"/>
                  </a:ext>
                </a:extLst>
              </a:tr>
              <a:tr h="257003">
                <a:tc>
                  <a:txBody>
                    <a:bodyPr/>
                    <a:lstStyle/>
                    <a:p>
                      <a:r>
                        <a:rPr lang="en-US" sz="1400"/>
                        <a:t>Company</a:t>
                      </a:r>
                    </a:p>
                  </a:txBody>
                  <a:tcPr/>
                </a:tc>
                <a:tc>
                  <a:txBody>
                    <a:bodyPr/>
                    <a:lstStyle/>
                    <a:p>
                      <a:r>
                        <a:rPr lang="en-US" sz="1400"/>
                        <a:t>Business Unit (Parent)</a:t>
                      </a:r>
                    </a:p>
                  </a:txBody>
                  <a:tcPr/>
                </a:tc>
                <a:tc>
                  <a:txBody>
                    <a:bodyPr/>
                    <a:lstStyle/>
                    <a:p>
                      <a:r>
                        <a:rPr lang="en-US" sz="1400"/>
                        <a:t>Deep, current and child</a:t>
                      </a:r>
                    </a:p>
                  </a:txBody>
                  <a:tcPr/>
                </a:tc>
                <a:extLst>
                  <a:ext uri="{0D108BD9-81ED-4DB2-BD59-A6C34878D82A}">
                    <a16:rowId xmlns:a16="http://schemas.microsoft.com/office/drawing/2014/main" val="2283908364"/>
                  </a:ext>
                </a:extLst>
              </a:tr>
              <a:tr h="257003">
                <a:tc>
                  <a:txBody>
                    <a:bodyPr/>
                    <a:lstStyle/>
                    <a:p>
                      <a:r>
                        <a:rPr lang="en-US" sz="1400"/>
                        <a:t>BU</a:t>
                      </a:r>
                    </a:p>
                  </a:txBody>
                  <a:tcPr/>
                </a:tc>
                <a:tc>
                  <a:txBody>
                    <a:bodyPr/>
                    <a:lstStyle/>
                    <a:p>
                      <a:r>
                        <a:rPr lang="en-US" sz="1400"/>
                        <a:t>Business Unit (Child)</a:t>
                      </a:r>
                    </a:p>
                  </a:txBody>
                  <a:tcPr/>
                </a:tc>
                <a:tc>
                  <a:txBody>
                    <a:bodyPr/>
                    <a:lstStyle/>
                    <a:p>
                      <a:r>
                        <a:rPr lang="en-US" sz="1400"/>
                        <a:t>Local, current only</a:t>
                      </a:r>
                    </a:p>
                  </a:txBody>
                  <a:tcPr/>
                </a:tc>
                <a:extLst>
                  <a:ext uri="{0D108BD9-81ED-4DB2-BD59-A6C34878D82A}">
                    <a16:rowId xmlns:a16="http://schemas.microsoft.com/office/drawing/2014/main" val="2579547818"/>
                  </a:ext>
                </a:extLst>
              </a:tr>
              <a:tr h="257003">
                <a:tc>
                  <a:txBody>
                    <a:bodyPr/>
                    <a:lstStyle/>
                    <a:p>
                      <a:r>
                        <a:rPr lang="en-US" sz="1400"/>
                        <a:t>User</a:t>
                      </a:r>
                    </a:p>
                  </a:txBody>
                  <a:tcPr/>
                </a:tc>
                <a:tc>
                  <a:txBody>
                    <a:bodyPr/>
                    <a:lstStyle/>
                    <a:p>
                      <a:r>
                        <a:rPr lang="en-US" sz="1400"/>
                        <a:t>Users (Basic)</a:t>
                      </a:r>
                    </a:p>
                  </a:txBody>
                  <a:tcPr/>
                </a:tc>
                <a:tc>
                  <a:txBody>
                    <a:bodyPr/>
                    <a:lstStyle/>
                    <a:p>
                      <a:r>
                        <a:rPr lang="en-US" sz="1400"/>
                        <a:t>Basic, user owned only</a:t>
                      </a:r>
                    </a:p>
                  </a:txBody>
                  <a:tcPr/>
                </a:tc>
                <a:extLst>
                  <a:ext uri="{0D108BD9-81ED-4DB2-BD59-A6C34878D82A}">
                    <a16:rowId xmlns:a16="http://schemas.microsoft.com/office/drawing/2014/main" val="1500674674"/>
                  </a:ext>
                </a:extLst>
              </a:tr>
              <a:tr h="257003">
                <a:tc>
                  <a:txBody>
                    <a:bodyPr/>
                    <a:lstStyle/>
                    <a:p>
                      <a:r>
                        <a:rPr lang="en-US" sz="1400"/>
                        <a:t>Authorizations</a:t>
                      </a:r>
                    </a:p>
                  </a:txBody>
                  <a:tcPr/>
                </a:tc>
                <a:tc>
                  <a:txBody>
                    <a:bodyPr/>
                    <a:lstStyle/>
                    <a:p>
                      <a:r>
                        <a:rPr lang="en-US" sz="1400"/>
                        <a:t>Security Roles</a:t>
                      </a:r>
                    </a:p>
                  </a:txBody>
                  <a:tcPr/>
                </a:tc>
                <a:tc>
                  <a:txBody>
                    <a:bodyPr/>
                    <a:lstStyle/>
                    <a:p>
                      <a:r>
                        <a:rPr lang="en-US" sz="1400"/>
                        <a:t>Based on org hierarchy</a:t>
                      </a:r>
                    </a:p>
                  </a:txBody>
                  <a:tcPr/>
                </a:tc>
                <a:extLst>
                  <a:ext uri="{0D108BD9-81ED-4DB2-BD59-A6C34878D82A}">
                    <a16:rowId xmlns:a16="http://schemas.microsoft.com/office/drawing/2014/main" val="3130566794"/>
                  </a:ext>
                </a:extLst>
              </a:tr>
            </a:tbl>
          </a:graphicData>
        </a:graphic>
      </p:graphicFrame>
      <p:sp>
        <p:nvSpPr>
          <p:cNvPr id="13" name="TextBox 12">
            <a:extLst>
              <a:ext uri="{FF2B5EF4-FFF2-40B4-BE49-F238E27FC236}">
                <a16:creationId xmlns:a16="http://schemas.microsoft.com/office/drawing/2014/main" id="{B147C904-F71D-482F-B404-37A2DF4DB78E}"/>
              </a:ext>
            </a:extLst>
          </p:cNvPr>
          <p:cNvSpPr txBox="1"/>
          <p:nvPr/>
        </p:nvSpPr>
        <p:spPr>
          <a:xfrm>
            <a:off x="4836853" y="1732149"/>
            <a:ext cx="1399025" cy="307777"/>
          </a:xfrm>
          <a:prstGeom prst="rect">
            <a:avLst/>
          </a:prstGeom>
          <a:noFill/>
        </p:spPr>
        <p:txBody>
          <a:bodyPr wrap="square">
            <a:spAutoFit/>
          </a:bodyPr>
          <a:lstStyle/>
          <a:p>
            <a:r>
              <a:rPr lang="en-US" sz="1400" b="1"/>
              <a:t>Business Unit</a:t>
            </a:r>
          </a:p>
        </p:txBody>
      </p:sp>
      <p:sp>
        <p:nvSpPr>
          <p:cNvPr id="15" name="TextBox 14">
            <a:extLst>
              <a:ext uri="{FF2B5EF4-FFF2-40B4-BE49-F238E27FC236}">
                <a16:creationId xmlns:a16="http://schemas.microsoft.com/office/drawing/2014/main" id="{CBBF5BE1-970D-4A53-898F-14B493E4252C}"/>
              </a:ext>
            </a:extLst>
          </p:cNvPr>
          <p:cNvSpPr txBox="1"/>
          <p:nvPr/>
        </p:nvSpPr>
        <p:spPr>
          <a:xfrm>
            <a:off x="4798198" y="1150208"/>
            <a:ext cx="1349384" cy="307777"/>
          </a:xfrm>
          <a:prstGeom prst="rect">
            <a:avLst/>
          </a:prstGeom>
          <a:noFill/>
        </p:spPr>
        <p:txBody>
          <a:bodyPr wrap="square">
            <a:spAutoFit/>
          </a:bodyPr>
          <a:lstStyle/>
          <a:p>
            <a:r>
              <a:rPr lang="en-US" sz="1400" b="1"/>
              <a:t>Organization</a:t>
            </a:r>
          </a:p>
        </p:txBody>
      </p:sp>
      <p:sp>
        <p:nvSpPr>
          <p:cNvPr id="19" name="TextBox 18">
            <a:extLst>
              <a:ext uri="{FF2B5EF4-FFF2-40B4-BE49-F238E27FC236}">
                <a16:creationId xmlns:a16="http://schemas.microsoft.com/office/drawing/2014/main" id="{F18221A7-72AC-4E79-948F-E496E28A3F1D}"/>
              </a:ext>
            </a:extLst>
          </p:cNvPr>
          <p:cNvSpPr txBox="1"/>
          <p:nvPr/>
        </p:nvSpPr>
        <p:spPr>
          <a:xfrm>
            <a:off x="3097305" y="984713"/>
            <a:ext cx="1805262" cy="553998"/>
          </a:xfrm>
          <a:prstGeom prst="rect">
            <a:avLst/>
          </a:prstGeom>
          <a:noFill/>
        </p:spPr>
        <p:txBody>
          <a:bodyPr wrap="square">
            <a:spAutoFit/>
          </a:bodyPr>
          <a:lstStyle/>
          <a:p>
            <a:r>
              <a:rPr lang="en-US" sz="1000"/>
              <a:t>Administrator</a:t>
            </a:r>
          </a:p>
          <a:p>
            <a:r>
              <a:rPr lang="en-US" sz="1000"/>
              <a:t>Analysts</a:t>
            </a:r>
          </a:p>
          <a:p>
            <a:r>
              <a:rPr lang="en-US" sz="1000"/>
              <a:t>Agent</a:t>
            </a:r>
          </a:p>
        </p:txBody>
      </p:sp>
    </p:spTree>
    <p:extLst>
      <p:ext uri="{BB962C8B-B14F-4D97-AF65-F5344CB8AC3E}">
        <p14:creationId xmlns:p14="http://schemas.microsoft.com/office/powerpoint/2010/main" val="12572245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B399CF-5476-421D-B4CB-944546098808}"/>
              </a:ext>
            </a:extLst>
          </p:cNvPr>
          <p:cNvSpPr/>
          <p:nvPr/>
        </p:nvSpPr>
        <p:spPr bwMode="auto">
          <a:xfrm>
            <a:off x="389916" y="1193813"/>
            <a:ext cx="7447326" cy="16613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solidFill>
                  <a:schemeClr val="bg1"/>
                </a:solidFill>
                <a:ea typeface="Segoe UI" pitchFamily="34" charset="0"/>
                <a:cs typeface="Segoe UI" pitchFamily="34" charset="0"/>
              </a:rPr>
              <a:t>Teams “Email Triage”</a:t>
            </a:r>
          </a:p>
        </p:txBody>
      </p:sp>
      <p:sp>
        <p:nvSpPr>
          <p:cNvPr id="2" name="Title 1">
            <a:extLst>
              <a:ext uri="{FF2B5EF4-FFF2-40B4-BE49-F238E27FC236}">
                <a16:creationId xmlns:a16="http://schemas.microsoft.com/office/drawing/2014/main" id="{0F3B9B26-93E1-4F7A-8AEF-F73EFD2EA556}"/>
              </a:ext>
            </a:extLst>
          </p:cNvPr>
          <p:cNvSpPr>
            <a:spLocks noGrp="1"/>
          </p:cNvSpPr>
          <p:nvPr>
            <p:ph type="title"/>
          </p:nvPr>
        </p:nvSpPr>
        <p:spPr>
          <a:xfrm>
            <a:off x="589044" y="457622"/>
            <a:ext cx="11016957" cy="553920"/>
          </a:xfrm>
        </p:spPr>
        <p:txBody>
          <a:bodyPr/>
          <a:lstStyle/>
          <a:p>
            <a:r>
              <a:rPr lang="en-US"/>
              <a:t>Functional capability blueprint</a:t>
            </a:r>
          </a:p>
        </p:txBody>
      </p:sp>
      <p:sp>
        <p:nvSpPr>
          <p:cNvPr id="3" name="Flowchart: Magnetic Disk 2">
            <a:extLst>
              <a:ext uri="{FF2B5EF4-FFF2-40B4-BE49-F238E27FC236}">
                <a16:creationId xmlns:a16="http://schemas.microsoft.com/office/drawing/2014/main" id="{28254D75-80E0-4AF1-A23D-FA1FED839D15}"/>
              </a:ext>
            </a:extLst>
          </p:cNvPr>
          <p:cNvSpPr/>
          <p:nvPr/>
        </p:nvSpPr>
        <p:spPr bwMode="auto">
          <a:xfrm>
            <a:off x="4651323" y="5082943"/>
            <a:ext cx="2159694" cy="899873"/>
          </a:xfrm>
          <a:prstGeom prst="flowChartMagneticDisk">
            <a:avLst/>
          </a:prstGeom>
          <a:solidFill>
            <a:schemeClr val="bg2">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800">
                <a:solidFill>
                  <a:srgbClr val="FFFFFF"/>
                </a:solidFill>
                <a:ea typeface="Segoe UI" pitchFamily="34" charset="0"/>
                <a:cs typeface="Segoe UI" pitchFamily="34" charset="0"/>
              </a:rPr>
              <a:t>Microsoft </a:t>
            </a:r>
            <a:r>
              <a:rPr lang="en-US" sz="1800" err="1">
                <a:solidFill>
                  <a:srgbClr val="FFFFFF"/>
                </a:solidFill>
                <a:ea typeface="Segoe UI" pitchFamily="34" charset="0"/>
                <a:cs typeface="Segoe UI" pitchFamily="34" charset="0"/>
              </a:rPr>
              <a:t>Dataverse</a:t>
            </a:r>
            <a:endParaRPr lang="en-US" sz="1800">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5814F6F3-6547-4FA3-BB27-5DE8B5F69476}"/>
              </a:ext>
            </a:extLst>
          </p:cNvPr>
          <p:cNvSpPr/>
          <p:nvPr/>
        </p:nvSpPr>
        <p:spPr bwMode="auto">
          <a:xfrm>
            <a:off x="584981" y="1774755"/>
            <a:ext cx="2159694" cy="899873"/>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1800">
                <a:solidFill>
                  <a:srgbClr val="FFFFFF"/>
                </a:solidFill>
                <a:ea typeface="Segoe UI" pitchFamily="34" charset="0"/>
                <a:cs typeface="Segoe UI" pitchFamily="34" charset="0"/>
              </a:rPr>
              <a:t>Agent App</a:t>
            </a:r>
          </a:p>
          <a:p>
            <a:pPr defTabSz="932293" fontAlgn="base">
              <a:spcBef>
                <a:spcPct val="0"/>
              </a:spcBef>
              <a:spcAft>
                <a:spcPct val="0"/>
              </a:spcAft>
            </a:pPr>
            <a:r>
              <a:rPr lang="en-US" sz="1800">
                <a:solidFill>
                  <a:srgbClr val="FFFFFF"/>
                </a:solidFill>
                <a:ea typeface="Segoe UI" pitchFamily="34" charset="0"/>
                <a:cs typeface="Segoe UI" pitchFamily="34" charset="0"/>
              </a:rPr>
              <a:t>(Model Driven)</a:t>
            </a:r>
          </a:p>
        </p:txBody>
      </p:sp>
      <p:sp>
        <p:nvSpPr>
          <p:cNvPr id="6" name="Rectangle 5">
            <a:extLst>
              <a:ext uri="{FF2B5EF4-FFF2-40B4-BE49-F238E27FC236}">
                <a16:creationId xmlns:a16="http://schemas.microsoft.com/office/drawing/2014/main" id="{01C73ECD-19B3-44C5-B20A-70594E61209E}"/>
              </a:ext>
            </a:extLst>
          </p:cNvPr>
          <p:cNvSpPr/>
          <p:nvPr/>
        </p:nvSpPr>
        <p:spPr bwMode="auto">
          <a:xfrm>
            <a:off x="3010578" y="1774755"/>
            <a:ext cx="2159694" cy="899873"/>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1800">
                <a:solidFill>
                  <a:srgbClr val="FFFFFF"/>
                </a:solidFill>
                <a:ea typeface="Segoe UI" pitchFamily="34" charset="0"/>
                <a:cs typeface="Segoe UI" pitchFamily="34" charset="0"/>
              </a:rPr>
              <a:t>BA Main App</a:t>
            </a:r>
          </a:p>
          <a:p>
            <a:pPr defTabSz="932293" fontAlgn="base">
              <a:spcBef>
                <a:spcPct val="0"/>
              </a:spcBef>
              <a:spcAft>
                <a:spcPct val="0"/>
              </a:spcAft>
            </a:pPr>
            <a:r>
              <a:rPr lang="en-US" sz="1800">
                <a:solidFill>
                  <a:srgbClr val="FFFFFF"/>
                </a:solidFill>
                <a:ea typeface="Segoe UI" pitchFamily="34" charset="0"/>
                <a:cs typeface="Segoe UI" pitchFamily="34" charset="0"/>
              </a:rPr>
              <a:t>(Model Driven)</a:t>
            </a:r>
          </a:p>
        </p:txBody>
      </p:sp>
      <p:sp>
        <p:nvSpPr>
          <p:cNvPr id="8" name="Rectangle 7">
            <a:extLst>
              <a:ext uri="{FF2B5EF4-FFF2-40B4-BE49-F238E27FC236}">
                <a16:creationId xmlns:a16="http://schemas.microsoft.com/office/drawing/2014/main" id="{D9297257-BF0B-4797-9FE5-574EEAB20418}"/>
              </a:ext>
            </a:extLst>
          </p:cNvPr>
          <p:cNvSpPr/>
          <p:nvPr/>
        </p:nvSpPr>
        <p:spPr bwMode="auto">
          <a:xfrm>
            <a:off x="5436174" y="1774755"/>
            <a:ext cx="2159694" cy="899873"/>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1800">
                <a:solidFill>
                  <a:srgbClr val="FFFFFF"/>
                </a:solidFill>
                <a:ea typeface="Segoe UI" pitchFamily="34" charset="0"/>
                <a:cs typeface="Segoe UI" pitchFamily="34" charset="0"/>
              </a:rPr>
              <a:t>BA Reports</a:t>
            </a:r>
          </a:p>
          <a:p>
            <a:pPr defTabSz="932293" fontAlgn="base">
              <a:spcBef>
                <a:spcPct val="0"/>
              </a:spcBef>
              <a:spcAft>
                <a:spcPct val="0"/>
              </a:spcAft>
            </a:pPr>
            <a:r>
              <a:rPr lang="en-US" sz="1800">
                <a:solidFill>
                  <a:srgbClr val="FFFFFF"/>
                </a:solidFill>
                <a:ea typeface="Segoe UI" pitchFamily="34" charset="0"/>
                <a:cs typeface="Segoe UI" pitchFamily="34" charset="0"/>
              </a:rPr>
              <a:t>(Power BI)</a:t>
            </a:r>
          </a:p>
        </p:txBody>
      </p:sp>
      <p:sp>
        <p:nvSpPr>
          <p:cNvPr id="11" name="Rectangle 10">
            <a:extLst>
              <a:ext uri="{FF2B5EF4-FFF2-40B4-BE49-F238E27FC236}">
                <a16:creationId xmlns:a16="http://schemas.microsoft.com/office/drawing/2014/main" id="{E892C48A-14A2-4C93-A1ED-913C7A3394AE}"/>
              </a:ext>
            </a:extLst>
          </p:cNvPr>
          <p:cNvSpPr/>
          <p:nvPr/>
        </p:nvSpPr>
        <p:spPr bwMode="auto">
          <a:xfrm>
            <a:off x="594710" y="3818096"/>
            <a:ext cx="3785891" cy="539923"/>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1800">
                <a:solidFill>
                  <a:srgbClr val="FFFFFF"/>
                </a:solidFill>
                <a:ea typeface="Segoe UI" pitchFamily="34" charset="0"/>
                <a:cs typeface="Segoe UI" pitchFamily="34" charset="0"/>
              </a:rPr>
              <a:t>Case Process (Business Process)</a:t>
            </a:r>
          </a:p>
        </p:txBody>
      </p:sp>
      <p:sp>
        <p:nvSpPr>
          <p:cNvPr id="13" name="Rectangle 12">
            <a:extLst>
              <a:ext uri="{FF2B5EF4-FFF2-40B4-BE49-F238E27FC236}">
                <a16:creationId xmlns:a16="http://schemas.microsoft.com/office/drawing/2014/main" id="{75141B6A-83EA-4E66-AA96-0BDC5CBE26D7}"/>
              </a:ext>
            </a:extLst>
          </p:cNvPr>
          <p:cNvSpPr/>
          <p:nvPr/>
        </p:nvSpPr>
        <p:spPr bwMode="auto">
          <a:xfrm>
            <a:off x="584983" y="4461610"/>
            <a:ext cx="3824968" cy="539923"/>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1800">
                <a:solidFill>
                  <a:srgbClr val="FFFFFF"/>
                </a:solidFill>
                <a:ea typeface="Segoe UI" pitchFamily="34" charset="0"/>
                <a:cs typeface="Segoe UI" pitchFamily="34" charset="0"/>
              </a:rPr>
              <a:t>Email Intake (Flows)</a:t>
            </a:r>
          </a:p>
        </p:txBody>
      </p:sp>
      <p:sp>
        <p:nvSpPr>
          <p:cNvPr id="15" name="Rectangle 14">
            <a:extLst>
              <a:ext uri="{FF2B5EF4-FFF2-40B4-BE49-F238E27FC236}">
                <a16:creationId xmlns:a16="http://schemas.microsoft.com/office/drawing/2014/main" id="{B846A3C1-B607-4A9B-A7D2-8492F641331A}"/>
              </a:ext>
            </a:extLst>
          </p:cNvPr>
          <p:cNvSpPr/>
          <p:nvPr/>
        </p:nvSpPr>
        <p:spPr bwMode="auto">
          <a:xfrm>
            <a:off x="584982" y="5262918"/>
            <a:ext cx="2425595" cy="539923"/>
          </a:xfrm>
          <a:prstGeom prst="rect">
            <a:avLst/>
          </a:prstGeom>
          <a:solidFill>
            <a:schemeClr val="bg2">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1800" dirty="0">
                <a:solidFill>
                  <a:srgbClr val="FFFFFF"/>
                </a:solidFill>
                <a:ea typeface="Segoe UI" pitchFamily="34" charset="0"/>
                <a:cs typeface="Segoe UI" pitchFamily="34" charset="0"/>
              </a:rPr>
              <a:t>Office Outlook 365</a:t>
            </a:r>
          </a:p>
        </p:txBody>
      </p:sp>
      <p:cxnSp>
        <p:nvCxnSpPr>
          <p:cNvPr id="17" name="Connector: Elbow 16">
            <a:extLst>
              <a:ext uri="{FF2B5EF4-FFF2-40B4-BE49-F238E27FC236}">
                <a16:creationId xmlns:a16="http://schemas.microsoft.com/office/drawing/2014/main" id="{E0B997B0-64AA-4DC4-A38F-BCBA0A7AA697}"/>
              </a:ext>
            </a:extLst>
          </p:cNvPr>
          <p:cNvCxnSpPr>
            <a:stCxn id="4" idx="2"/>
            <a:endCxn id="3" idx="1"/>
          </p:cNvCxnSpPr>
          <p:nvPr/>
        </p:nvCxnSpPr>
        <p:spPr>
          <a:xfrm rot="16200000" flipH="1">
            <a:off x="2493843" y="1845614"/>
            <a:ext cx="2408315" cy="4066341"/>
          </a:xfrm>
          <a:prstGeom prst="bentConnector3">
            <a:avLst>
              <a:gd name="adj1" fmla="val 16275"/>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5FD59134-36D5-4FB8-AF7A-D66A78122B0C}"/>
              </a:ext>
            </a:extLst>
          </p:cNvPr>
          <p:cNvCxnSpPr>
            <a:cxnSpLocks/>
            <a:stCxn id="6" idx="2"/>
            <a:endCxn id="3" idx="1"/>
          </p:cNvCxnSpPr>
          <p:nvPr/>
        </p:nvCxnSpPr>
        <p:spPr>
          <a:xfrm rot="16200000" flipH="1">
            <a:off x="3706641" y="3058412"/>
            <a:ext cx="2408315" cy="1640746"/>
          </a:xfrm>
          <a:prstGeom prst="bentConnector3">
            <a:avLst>
              <a:gd name="adj1" fmla="val 1062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AF6E3EF-BC9B-435D-A490-411E1A63855C}"/>
              </a:ext>
            </a:extLst>
          </p:cNvPr>
          <p:cNvCxnSpPr>
            <a:cxnSpLocks/>
            <a:stCxn id="8" idx="2"/>
            <a:endCxn id="3" idx="1"/>
          </p:cNvCxnSpPr>
          <p:nvPr/>
        </p:nvCxnSpPr>
        <p:spPr>
          <a:xfrm rot="5400000">
            <a:off x="4919439" y="3486360"/>
            <a:ext cx="2408315" cy="78485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6F7A296-57A1-465B-85B4-8296FEACC19A}"/>
              </a:ext>
            </a:extLst>
          </p:cNvPr>
          <p:cNvSpPr txBox="1"/>
          <p:nvPr/>
        </p:nvSpPr>
        <p:spPr>
          <a:xfrm>
            <a:off x="8127711" y="1193813"/>
            <a:ext cx="3744551" cy="5355312"/>
          </a:xfrm>
          <a:prstGeom prst="rect">
            <a:avLst/>
          </a:prstGeom>
          <a:noFill/>
        </p:spPr>
        <p:txBody>
          <a:bodyPr wrap="square">
            <a:spAutoFit/>
          </a:bodyPr>
          <a:lstStyle/>
          <a:p>
            <a:r>
              <a:rPr lang="en-US" sz="1800" dirty="0">
                <a:ea typeface="Segoe UI" pitchFamily="34" charset="0"/>
                <a:cs typeface="Segoe UI" pitchFamily="34" charset="0"/>
              </a:rPr>
              <a:t>User Experience</a:t>
            </a:r>
          </a:p>
          <a:p>
            <a:pPr marL="285695" indent="-285695">
              <a:buFont typeface="Arial" panose="020B0604020202020204" pitchFamily="34" charset="0"/>
              <a:buChar char="•"/>
            </a:pPr>
            <a:r>
              <a:rPr lang="en-US" sz="1800" dirty="0"/>
              <a:t>All Teams collaboration space</a:t>
            </a:r>
          </a:p>
          <a:p>
            <a:pPr marL="285695" indent="-285695">
              <a:buFont typeface="Arial" panose="020B0604020202020204" pitchFamily="34" charset="0"/>
              <a:buChar char="•"/>
            </a:pPr>
            <a:r>
              <a:rPr lang="en-US" sz="1800" dirty="0"/>
              <a:t>Agents – Model Driven app</a:t>
            </a:r>
          </a:p>
          <a:p>
            <a:pPr marL="285695" indent="-285695">
              <a:buFont typeface="Arial" panose="020B0604020202020204" pitchFamily="34" charset="0"/>
              <a:buChar char="•"/>
            </a:pPr>
            <a:r>
              <a:rPr lang="en-US" sz="1800" dirty="0"/>
              <a:t>Business Analyst - MDA</a:t>
            </a:r>
          </a:p>
          <a:p>
            <a:pPr marL="285695" indent="-285695">
              <a:buFont typeface="Arial" panose="020B0604020202020204" pitchFamily="34" charset="0"/>
              <a:buChar char="•"/>
            </a:pPr>
            <a:r>
              <a:rPr lang="en-US" sz="1800" dirty="0"/>
              <a:t>Reports (Dashboard)</a:t>
            </a:r>
          </a:p>
          <a:p>
            <a:r>
              <a:rPr lang="en-US" sz="1800" dirty="0"/>
              <a:t>Process</a:t>
            </a:r>
          </a:p>
          <a:p>
            <a:pPr marL="285695" indent="-285695">
              <a:buFont typeface="Arial" panose="020B0604020202020204" pitchFamily="34" charset="0"/>
              <a:buChar char="•"/>
            </a:pPr>
            <a:r>
              <a:rPr lang="en-US" sz="1800" dirty="0"/>
              <a:t>Business Process</a:t>
            </a:r>
          </a:p>
          <a:p>
            <a:pPr marL="285695" indent="-285695">
              <a:buFont typeface="Arial" panose="020B0604020202020204" pitchFamily="34" charset="0"/>
              <a:buChar char="•"/>
            </a:pPr>
            <a:r>
              <a:rPr lang="en-US" sz="1800" dirty="0"/>
              <a:t>Flow </a:t>
            </a:r>
          </a:p>
          <a:p>
            <a:r>
              <a:rPr lang="en-US" sz="1800" dirty="0"/>
              <a:t>Security</a:t>
            </a:r>
          </a:p>
          <a:p>
            <a:pPr marL="285695" indent="-285695">
              <a:buFont typeface="Arial" panose="020B0604020202020204" pitchFamily="34" charset="0"/>
              <a:buChar char="•"/>
            </a:pPr>
            <a:r>
              <a:rPr lang="en-US" sz="1800" dirty="0"/>
              <a:t>Environment and teams access controlled via Microsoft 365 Group</a:t>
            </a:r>
          </a:p>
          <a:p>
            <a:pPr marL="285695" indent="-285695">
              <a:buFont typeface="Arial" panose="020B0604020202020204" pitchFamily="34" charset="0"/>
              <a:buChar char="•"/>
            </a:pPr>
            <a:r>
              <a:rPr lang="en-US" sz="1800" dirty="0"/>
              <a:t>Microsoft </a:t>
            </a:r>
            <a:r>
              <a:rPr lang="en-US" sz="1800" dirty="0" err="1"/>
              <a:t>Dataverse</a:t>
            </a:r>
            <a:r>
              <a:rPr lang="en-US" sz="1800" dirty="0"/>
              <a:t> security roles</a:t>
            </a:r>
          </a:p>
          <a:p>
            <a:r>
              <a:rPr lang="en-US" sz="1800" dirty="0"/>
              <a:t>Connectors</a:t>
            </a:r>
          </a:p>
          <a:p>
            <a:pPr marL="285695" indent="-285695">
              <a:buFont typeface="Arial" panose="020B0604020202020204" pitchFamily="34" charset="0"/>
              <a:buChar char="•"/>
            </a:pPr>
            <a:r>
              <a:rPr lang="en-US" sz="1800" dirty="0"/>
              <a:t>Microsoft </a:t>
            </a:r>
            <a:r>
              <a:rPr lang="en-US" sz="1800" dirty="0" err="1"/>
              <a:t>Dataverse</a:t>
            </a:r>
            <a:endParaRPr lang="en-US" sz="1800" dirty="0"/>
          </a:p>
          <a:p>
            <a:pPr marL="285695" indent="-285695">
              <a:buFont typeface="Arial" panose="020B0604020202020204" pitchFamily="34" charset="0"/>
              <a:buChar char="•"/>
            </a:pPr>
            <a:r>
              <a:rPr lang="en-US" sz="1800" dirty="0"/>
              <a:t>Custom Connector to AI Model</a:t>
            </a:r>
          </a:p>
          <a:p>
            <a:pPr marL="285695" indent="-285695">
              <a:buFont typeface="Arial" panose="020B0604020202020204" pitchFamily="34" charset="0"/>
              <a:buChar char="•"/>
            </a:pPr>
            <a:r>
              <a:rPr lang="en-US" sz="1800" dirty="0"/>
              <a:t>Office Outlook 365 (Email)</a:t>
            </a:r>
          </a:p>
          <a:p>
            <a:pPr marL="285695" indent="-285695">
              <a:buFont typeface="Arial" panose="020B0604020202020204" pitchFamily="34" charset="0"/>
              <a:buChar char="•"/>
            </a:pPr>
            <a:r>
              <a:rPr lang="en-US" sz="1800" dirty="0"/>
              <a:t>Office 365 (AD Organization)</a:t>
            </a:r>
          </a:p>
        </p:txBody>
      </p:sp>
      <p:cxnSp>
        <p:nvCxnSpPr>
          <p:cNvPr id="46" name="Connector: Elbow 45">
            <a:extLst>
              <a:ext uri="{FF2B5EF4-FFF2-40B4-BE49-F238E27FC236}">
                <a16:creationId xmlns:a16="http://schemas.microsoft.com/office/drawing/2014/main" id="{4A147700-1EFB-4017-AA2C-A1EB499FE97A}"/>
              </a:ext>
            </a:extLst>
          </p:cNvPr>
          <p:cNvCxnSpPr>
            <a:cxnSpLocks/>
            <a:stCxn id="13" idx="2"/>
            <a:endCxn id="15" idx="0"/>
          </p:cNvCxnSpPr>
          <p:nvPr/>
        </p:nvCxnSpPr>
        <p:spPr>
          <a:xfrm rot="5400000">
            <a:off x="2016932" y="4782382"/>
            <a:ext cx="261385" cy="699687"/>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8462818-F364-47F4-8F63-A865D3A40A80}"/>
              </a:ext>
            </a:extLst>
          </p:cNvPr>
          <p:cNvCxnSpPr>
            <a:cxnSpLocks/>
            <a:stCxn id="13" idx="3"/>
            <a:endCxn id="3" idx="1"/>
          </p:cNvCxnSpPr>
          <p:nvPr/>
        </p:nvCxnSpPr>
        <p:spPr>
          <a:xfrm>
            <a:off x="4409951" y="4731572"/>
            <a:ext cx="1321219" cy="351371"/>
          </a:xfrm>
          <a:prstGeom prst="bent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06809EC3-D37C-4B9E-B8EB-BDA217AC9575}"/>
              </a:ext>
            </a:extLst>
          </p:cNvPr>
          <p:cNvCxnSpPr>
            <a:cxnSpLocks/>
            <a:stCxn id="11" idx="3"/>
            <a:endCxn id="3" idx="1"/>
          </p:cNvCxnSpPr>
          <p:nvPr/>
        </p:nvCxnSpPr>
        <p:spPr>
          <a:xfrm>
            <a:off x="4380601" y="4088058"/>
            <a:ext cx="1350569" cy="994885"/>
          </a:xfrm>
          <a:prstGeom prst="bent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1250DC9-44A3-45BC-BC5D-D0739398C29A}"/>
              </a:ext>
            </a:extLst>
          </p:cNvPr>
          <p:cNvSpPr txBox="1"/>
          <p:nvPr/>
        </p:nvSpPr>
        <p:spPr>
          <a:xfrm>
            <a:off x="552798" y="6014035"/>
            <a:ext cx="11290114" cy="751445"/>
          </a:xfrm>
          <a:prstGeom prst="rect">
            <a:avLst/>
          </a:prstGeom>
          <a:noFill/>
        </p:spPr>
        <p:txBody>
          <a:bodyPr wrap="square">
            <a:spAutoFit/>
          </a:bodyPr>
          <a:lstStyle/>
          <a:p>
            <a:r>
              <a:rPr lang="en-US" sz="1400">
                <a:hlinkClick r:id="rId2"/>
              </a:rPr>
              <a:t>Control user access to environments: security groups and licenses - Power Platform | Microsoft Docs</a:t>
            </a:r>
            <a:endParaRPr lang="en-US" sz="1400"/>
          </a:p>
          <a:p>
            <a:r>
              <a:rPr lang="en-US" sz="1400">
                <a:hlinkClick r:id="rId3"/>
              </a:rPr>
              <a:t>Create a business process flow in Power Apps - Power Automate | Microsoft Docs</a:t>
            </a:r>
            <a:endParaRPr lang="en-US" sz="1400"/>
          </a:p>
          <a:p>
            <a:r>
              <a:rPr lang="en-US" sz="1400">
                <a:hlinkClick r:id="rId4"/>
              </a:rPr>
              <a:t>Install and set up the Dynamics 365 app for Microsoft Teams | Microsoft Docs</a:t>
            </a:r>
            <a:endParaRPr lang="en-US" sz="1400"/>
          </a:p>
        </p:txBody>
      </p:sp>
      <p:sp>
        <p:nvSpPr>
          <p:cNvPr id="5" name="Rectangle 4">
            <a:extLst>
              <a:ext uri="{FF2B5EF4-FFF2-40B4-BE49-F238E27FC236}">
                <a16:creationId xmlns:a16="http://schemas.microsoft.com/office/drawing/2014/main" id="{FBF09EBF-BC2A-4830-B911-FDF84654657E}"/>
              </a:ext>
            </a:extLst>
          </p:cNvPr>
          <p:cNvSpPr/>
          <p:nvPr/>
        </p:nvSpPr>
        <p:spPr bwMode="auto">
          <a:xfrm>
            <a:off x="584983" y="3181280"/>
            <a:ext cx="3824968" cy="539923"/>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1800">
                <a:solidFill>
                  <a:srgbClr val="FFFFFF"/>
                </a:solidFill>
                <a:ea typeface="Segoe UI" pitchFamily="34" charset="0"/>
                <a:cs typeface="Segoe UI" pitchFamily="34" charset="0"/>
              </a:rPr>
              <a:t>AI Classification (Flows)</a:t>
            </a:r>
          </a:p>
        </p:txBody>
      </p:sp>
      <p:cxnSp>
        <p:nvCxnSpPr>
          <p:cNvPr id="16" name="Connector: Elbow 15">
            <a:extLst>
              <a:ext uri="{FF2B5EF4-FFF2-40B4-BE49-F238E27FC236}">
                <a16:creationId xmlns:a16="http://schemas.microsoft.com/office/drawing/2014/main" id="{09F6C3CC-5F51-4E40-AF8D-64EFAB0AD311}"/>
              </a:ext>
            </a:extLst>
          </p:cNvPr>
          <p:cNvCxnSpPr>
            <a:cxnSpLocks/>
            <a:stCxn id="5" idx="3"/>
            <a:endCxn id="3" idx="1"/>
          </p:cNvCxnSpPr>
          <p:nvPr/>
        </p:nvCxnSpPr>
        <p:spPr>
          <a:xfrm>
            <a:off x="4409951" y="3451242"/>
            <a:ext cx="1321219" cy="1631701"/>
          </a:xfrm>
          <a:prstGeom prst="bent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8872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027dbd-08b2-456d-b230-29ce36246250&quot;,&quot;TimeStamp&quot;:&quot;2018-11-08T13:39:24.7347635+01:00&quot;}"/>
</p:tagLst>
</file>

<file path=ppt/theme/theme1.xml><?xml version="1.0" encoding="utf-8"?>
<a:theme xmlns:a="http://schemas.openxmlformats.org/drawingml/2006/main" name="White Template">
  <a:themeElements>
    <a:clrScheme name="Dynamics_NEW_20_Blue on White">
      <a:dk1>
        <a:srgbClr val="000000"/>
      </a:dk1>
      <a:lt1>
        <a:srgbClr val="FFFFFF"/>
      </a:lt1>
      <a:dk2>
        <a:srgbClr val="243A5E"/>
      </a:dk2>
      <a:lt2>
        <a:srgbClr val="E6E6E6"/>
      </a:lt2>
      <a:accent1>
        <a:srgbClr val="0078D4"/>
      </a:accent1>
      <a:accent2>
        <a:srgbClr val="243A5E"/>
      </a:accent2>
      <a:accent3>
        <a:srgbClr val="50E6FF"/>
      </a:accent3>
      <a:accent4>
        <a:srgbClr val="1392B4"/>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blue accent.potx" id="{01907048-ED10-4846-9BB5-3CB511925D8E}" vid="{DAE9434D-6FC7-4E82-8001-DF5A59AB0C8A}"/>
    </a:ext>
  </a:extLst>
</a:theme>
</file>

<file path=ppt/theme/theme2.xml><?xml version="1.0" encoding="utf-8"?>
<a:theme xmlns:a="http://schemas.openxmlformats.org/drawingml/2006/main" name="Black Template">
  <a:themeElements>
    <a:clrScheme name="Dynamics_NEW_20_Blue on Black">
      <a:dk1>
        <a:srgbClr val="000000"/>
      </a:dk1>
      <a:lt1>
        <a:srgbClr val="FFFFFF"/>
      </a:lt1>
      <a:dk2>
        <a:srgbClr val="243A5E"/>
      </a:dk2>
      <a:lt2>
        <a:srgbClr val="E6E6E6"/>
      </a:lt2>
      <a:accent1>
        <a:srgbClr val="50E6FF"/>
      </a:accent1>
      <a:accent2>
        <a:srgbClr val="0078D4"/>
      </a:accent2>
      <a:accent3>
        <a:srgbClr val="243A5E"/>
      </a:accent3>
      <a:accent4>
        <a:srgbClr val="4CCBED"/>
      </a:accent4>
      <a:accent5>
        <a:srgbClr val="1392B4"/>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blue accent.potx" id="{01907048-ED10-4846-9BB5-3CB511925D8E}" vid="{D8FB49C0-C14A-4321-94B0-33FBAE310E9F}"/>
    </a:ext>
  </a:extLst>
</a:theme>
</file>

<file path=ppt/theme/theme3.xml><?xml version="1.0" encoding="utf-8"?>
<a:theme xmlns:a="http://schemas.openxmlformats.org/drawingml/2006/main" name="9_Microsoft D365 template">
  <a:themeElements>
    <a:clrScheme name="Custom 3">
      <a:dk1>
        <a:srgbClr val="000000"/>
      </a:dk1>
      <a:lt1>
        <a:srgbClr val="FFFFFF"/>
      </a:lt1>
      <a:dk2>
        <a:srgbClr val="2F2F2F"/>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77018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A86252740F4642BE72B758E972CAFE" ma:contentTypeVersion="4" ma:contentTypeDescription="Create a new document." ma:contentTypeScope="" ma:versionID="c442447ddb28dd6bca5f22787da9d505">
  <xsd:schema xmlns:xsd="http://www.w3.org/2001/XMLSchema" xmlns:xs="http://www.w3.org/2001/XMLSchema" xmlns:p="http://schemas.microsoft.com/office/2006/metadata/properties" xmlns:ns2="3ed9a23e-d840-4771-88ae-1e18ab1a9b89" targetNamespace="http://schemas.microsoft.com/office/2006/metadata/properties" ma:root="true" ma:fieldsID="4faa9438cb7d36d2b3c677a27e86fcab" ns2:_="">
    <xsd:import namespace="3ed9a23e-d840-4771-88ae-1e18ab1a9b8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d9a23e-d840-4771-88ae-1e18ab1a9b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3ed9a23e-d840-4771-88ae-1e18ab1a9b89"/>
    <ds:schemaRef ds:uri="http://schemas.microsoft.com/office/2006/metadata/properties"/>
    <ds:schemaRef ds:uri="http://purl.org/dc/terms/"/>
    <ds:schemaRef ds:uri="http://www.w3.org/XML/1998/namespace"/>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26690217-FD72-428C-A9C0-4920A5B17400}">
  <ds:schemaRefs>
    <ds:schemaRef ds:uri="3ed9a23e-d840-4771-88ae-1e18ab1a9b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blue accent</Template>
  <TotalTime>0</TotalTime>
  <Words>2188</Words>
  <Application>Microsoft Office PowerPoint</Application>
  <PresentationFormat>Widescreen</PresentationFormat>
  <Paragraphs>432</Paragraphs>
  <Slides>14</Slides>
  <Notes>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Arial</vt:lpstr>
      <vt:lpstr>Calibri</vt:lpstr>
      <vt:lpstr>Consolas</vt:lpstr>
      <vt:lpstr>Segoe UI</vt:lpstr>
      <vt:lpstr>Segoe UI Light</vt:lpstr>
      <vt:lpstr>Segoe UI Semibold</vt:lpstr>
      <vt:lpstr>Wingdings</vt:lpstr>
      <vt:lpstr>White Template</vt:lpstr>
      <vt:lpstr>Black Template</vt:lpstr>
      <vt:lpstr>9_Microsoft D365 template</vt:lpstr>
      <vt:lpstr>PowerPoint Presentation</vt:lpstr>
      <vt:lpstr>PowerPoint Presentation</vt:lpstr>
      <vt:lpstr>PowerPoint Presentation</vt:lpstr>
      <vt:lpstr>The Power Platform Enablement Journey</vt:lpstr>
      <vt:lpstr>Demo – Email intake using AI models to analyze and route</vt:lpstr>
      <vt:lpstr>Data model</vt:lpstr>
      <vt:lpstr>Data model</vt:lpstr>
      <vt:lpstr>Organization structure</vt:lpstr>
      <vt:lpstr>Functional capability blueprint</vt:lpstr>
      <vt:lpstr>Make or Buy Use Dynamics 365 functionality to reduce cost to buy and maintain and accelerate implementation</vt:lpstr>
      <vt:lpstr>User Experience</vt:lpstr>
      <vt:lpstr>PowerPoint Presentation</vt:lpstr>
      <vt:lpstr>Power Platform based - Licensing estimation</vt:lpstr>
      <vt:lpstr>Dynamics 365 &amp; Power Platform based - Licensing estimation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Urs Rüegg</dc:creator>
  <cp:keywords/>
  <dc:description/>
  <cp:lastModifiedBy>Urs Rüegg</cp:lastModifiedBy>
  <cp:revision>4</cp:revision>
  <cp:lastPrinted>2020-11-09T12:55:42Z</cp:lastPrinted>
  <dcterms:created xsi:type="dcterms:W3CDTF">2020-09-27T14:11:01Z</dcterms:created>
  <dcterms:modified xsi:type="dcterms:W3CDTF">2023-01-02T20:58:37Z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0x01010070A86252740F4642BE72B758E972CAFE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